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17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394" y="901944"/>
            <a:ext cx="4298950" cy="1823085"/>
          </a:xfrm>
          <a:custGeom>
            <a:avLst/>
            <a:gdLst/>
            <a:ahLst/>
            <a:cxnLst/>
            <a:rect l="l" t="t" r="r" b="b"/>
            <a:pathLst>
              <a:path w="4298950" h="1823085">
                <a:moveTo>
                  <a:pt x="0" y="0"/>
                </a:moveTo>
                <a:lnTo>
                  <a:pt x="4298373" y="0"/>
                </a:lnTo>
                <a:lnTo>
                  <a:pt x="4298373" y="1822470"/>
                </a:lnTo>
                <a:lnTo>
                  <a:pt x="0" y="182247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7983" y="1409020"/>
            <a:ext cx="432434" cy="1316355"/>
          </a:xfrm>
          <a:custGeom>
            <a:avLst/>
            <a:gdLst/>
            <a:ahLst/>
            <a:cxnLst/>
            <a:rect l="l" t="t" r="r" b="b"/>
            <a:pathLst>
              <a:path w="432435" h="1316355">
                <a:moveTo>
                  <a:pt x="432257" y="0"/>
                </a:moveTo>
                <a:lnTo>
                  <a:pt x="0" y="0"/>
                </a:lnTo>
                <a:lnTo>
                  <a:pt x="0" y="1316329"/>
                </a:lnTo>
                <a:lnTo>
                  <a:pt x="432257" y="1316329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8344" y="1517084"/>
            <a:ext cx="432434" cy="1208405"/>
          </a:xfrm>
          <a:custGeom>
            <a:avLst/>
            <a:gdLst/>
            <a:ahLst/>
            <a:cxnLst/>
            <a:rect l="l" t="t" r="r" b="b"/>
            <a:pathLst>
              <a:path w="432435" h="1208405">
                <a:moveTo>
                  <a:pt x="432269" y="0"/>
                </a:moveTo>
                <a:lnTo>
                  <a:pt x="0" y="0"/>
                </a:lnTo>
                <a:lnTo>
                  <a:pt x="0" y="1208265"/>
                </a:lnTo>
                <a:lnTo>
                  <a:pt x="432269" y="1208265"/>
                </a:lnTo>
                <a:lnTo>
                  <a:pt x="43226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8718" y="2327573"/>
            <a:ext cx="432434" cy="398145"/>
          </a:xfrm>
          <a:custGeom>
            <a:avLst/>
            <a:gdLst/>
            <a:ahLst/>
            <a:cxnLst/>
            <a:rect l="l" t="t" r="r" b="b"/>
            <a:pathLst>
              <a:path w="432435" h="398144">
                <a:moveTo>
                  <a:pt x="432257" y="0"/>
                </a:moveTo>
                <a:lnTo>
                  <a:pt x="0" y="0"/>
                </a:lnTo>
                <a:lnTo>
                  <a:pt x="0" y="397776"/>
                </a:lnTo>
                <a:lnTo>
                  <a:pt x="432257" y="397776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9080" y="2360834"/>
            <a:ext cx="432434" cy="365125"/>
          </a:xfrm>
          <a:custGeom>
            <a:avLst/>
            <a:gdLst/>
            <a:ahLst/>
            <a:cxnLst/>
            <a:rect l="l" t="t" r="r" b="b"/>
            <a:pathLst>
              <a:path w="432435" h="365125">
                <a:moveTo>
                  <a:pt x="432269" y="0"/>
                </a:moveTo>
                <a:lnTo>
                  <a:pt x="0" y="0"/>
                </a:lnTo>
                <a:lnTo>
                  <a:pt x="0" y="364515"/>
                </a:lnTo>
                <a:lnTo>
                  <a:pt x="432269" y="364515"/>
                </a:lnTo>
                <a:lnTo>
                  <a:pt x="43226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9454" y="2431484"/>
            <a:ext cx="432434" cy="294005"/>
          </a:xfrm>
          <a:custGeom>
            <a:avLst/>
            <a:gdLst/>
            <a:ahLst/>
            <a:cxnLst/>
            <a:rect l="l" t="t" r="r" b="b"/>
            <a:pathLst>
              <a:path w="432435" h="294005">
                <a:moveTo>
                  <a:pt x="432257" y="0"/>
                </a:moveTo>
                <a:lnTo>
                  <a:pt x="0" y="0"/>
                </a:lnTo>
                <a:lnTo>
                  <a:pt x="0" y="293865"/>
                </a:lnTo>
                <a:lnTo>
                  <a:pt x="432257" y="293865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4094" y="1155481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251863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6707" y="1155481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4461" y="1454741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61457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7073" y="1454741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4829" y="227354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678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7440" y="22735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5196" y="2281857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063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7809" y="2281857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5562" y="2364985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641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48174" y="236498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4394" y="901944"/>
            <a:ext cx="0" cy="1823085"/>
          </a:xfrm>
          <a:custGeom>
            <a:avLst/>
            <a:gdLst/>
            <a:ahLst/>
            <a:cxnLst/>
            <a:rect l="l" t="t" r="r" b="b"/>
            <a:pathLst>
              <a:path h="1823085">
                <a:moveTo>
                  <a:pt x="0" y="182247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0287" y="272441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0287" y="24639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0287" y="220222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0287" y="194465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0287" y="168294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0287" y="142122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70287" y="116366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0287" y="9019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83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58775" y="810504"/>
            <a:ext cx="237490" cy="202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8057" y="1043820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97410" y="2859543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7156" y="2845979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5110" y="2845979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49653" y="2846284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92272" y="2845979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7683" y="2022349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0532" y="2071041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7096" y="2071041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58438" y="5849661"/>
            <a:ext cx="4307205" cy="1980564"/>
          </a:xfrm>
          <a:custGeom>
            <a:avLst/>
            <a:gdLst/>
            <a:ahLst/>
            <a:cxnLst/>
            <a:rect l="l" t="t" r="r" b="b"/>
            <a:pathLst>
              <a:path w="4307205" h="1980565">
                <a:moveTo>
                  <a:pt x="0" y="0"/>
                </a:moveTo>
                <a:lnTo>
                  <a:pt x="4306988" y="0"/>
                </a:lnTo>
                <a:lnTo>
                  <a:pt x="4306988" y="1980407"/>
                </a:lnTo>
                <a:lnTo>
                  <a:pt x="0" y="198040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73002" y="6178013"/>
            <a:ext cx="432434" cy="1653539"/>
          </a:xfrm>
          <a:custGeom>
            <a:avLst/>
            <a:gdLst/>
            <a:ahLst/>
            <a:cxnLst/>
            <a:rect l="l" t="t" r="r" b="b"/>
            <a:pathLst>
              <a:path w="432435" h="1653540">
                <a:moveTo>
                  <a:pt x="432257" y="0"/>
                </a:moveTo>
                <a:lnTo>
                  <a:pt x="0" y="0"/>
                </a:lnTo>
                <a:lnTo>
                  <a:pt x="0" y="1653070"/>
                </a:lnTo>
                <a:lnTo>
                  <a:pt x="432257" y="1653070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37529" y="6448181"/>
            <a:ext cx="428625" cy="1383030"/>
          </a:xfrm>
          <a:custGeom>
            <a:avLst/>
            <a:gdLst/>
            <a:ahLst/>
            <a:cxnLst/>
            <a:rect l="l" t="t" r="r" b="b"/>
            <a:pathLst>
              <a:path w="428625" h="1383029">
                <a:moveTo>
                  <a:pt x="428104" y="0"/>
                </a:moveTo>
                <a:lnTo>
                  <a:pt x="0" y="0"/>
                </a:lnTo>
                <a:lnTo>
                  <a:pt x="0" y="1382903"/>
                </a:lnTo>
                <a:lnTo>
                  <a:pt x="428104" y="1382903"/>
                </a:lnTo>
                <a:lnTo>
                  <a:pt x="42810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7890" y="7217102"/>
            <a:ext cx="432434" cy="614045"/>
          </a:xfrm>
          <a:custGeom>
            <a:avLst/>
            <a:gdLst/>
            <a:ahLst/>
            <a:cxnLst/>
            <a:rect l="l" t="t" r="r" b="b"/>
            <a:pathLst>
              <a:path w="432435" h="614045">
                <a:moveTo>
                  <a:pt x="432269" y="0"/>
                </a:moveTo>
                <a:lnTo>
                  <a:pt x="0" y="0"/>
                </a:lnTo>
                <a:lnTo>
                  <a:pt x="0" y="613981"/>
                </a:lnTo>
                <a:lnTo>
                  <a:pt x="432269" y="613981"/>
                </a:lnTo>
                <a:lnTo>
                  <a:pt x="43226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58264" y="7121509"/>
            <a:ext cx="432434" cy="709930"/>
          </a:xfrm>
          <a:custGeom>
            <a:avLst/>
            <a:gdLst/>
            <a:ahLst/>
            <a:cxnLst/>
            <a:rect l="l" t="t" r="r" b="b"/>
            <a:pathLst>
              <a:path w="432435" h="709929">
                <a:moveTo>
                  <a:pt x="432257" y="0"/>
                </a:moveTo>
                <a:lnTo>
                  <a:pt x="0" y="0"/>
                </a:lnTo>
                <a:lnTo>
                  <a:pt x="0" y="709574"/>
                </a:lnTo>
                <a:lnTo>
                  <a:pt x="432257" y="709574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2779" y="7412453"/>
            <a:ext cx="428625" cy="419100"/>
          </a:xfrm>
          <a:custGeom>
            <a:avLst/>
            <a:gdLst/>
            <a:ahLst/>
            <a:cxnLst/>
            <a:rect l="l" t="t" r="r" b="b"/>
            <a:pathLst>
              <a:path w="428625" h="419100">
                <a:moveTo>
                  <a:pt x="428117" y="0"/>
                </a:moveTo>
                <a:lnTo>
                  <a:pt x="0" y="0"/>
                </a:lnTo>
                <a:lnTo>
                  <a:pt x="0" y="418630"/>
                </a:lnTo>
                <a:lnTo>
                  <a:pt x="428117" y="418630"/>
                </a:lnTo>
                <a:lnTo>
                  <a:pt x="42811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89113" y="605747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11948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1725" y="6057479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9482" y="639414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00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12093" y="639414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61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4004" y="7188010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2908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6616" y="718801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4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74371" y="710072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45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36983" y="710072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34740" y="7391672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1963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97350" y="7391672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1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58438" y="5849661"/>
            <a:ext cx="0" cy="1980564"/>
          </a:xfrm>
          <a:custGeom>
            <a:avLst/>
            <a:gdLst/>
            <a:ahLst/>
            <a:cxnLst/>
            <a:rect l="l" t="t" r="r" b="b"/>
            <a:pathLst>
              <a:path h="1980565">
                <a:moveTo>
                  <a:pt x="0" y="1980407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11151" y="783006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1151" y="749889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1151" y="717071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1151" y="683837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11151" y="651018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1151" y="617784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11151" y="584966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402817" y="7409403"/>
            <a:ext cx="237490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02817" y="7079166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02817" y="6748929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02817" y="6418694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02817" y="6088457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02817" y="5758222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20951" y="6070546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44511" y="7967807"/>
            <a:ext cx="6750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Time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(hr)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34044" y="7968264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09887" y="7954700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64089" y="7954700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51666" y="7955005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53138" y="7954700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32699" y="6137658"/>
            <a:ext cx="3048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08315" y="3371999"/>
            <a:ext cx="4305300" cy="1786889"/>
          </a:xfrm>
          <a:custGeom>
            <a:avLst/>
            <a:gdLst/>
            <a:ahLst/>
            <a:cxnLst/>
            <a:rect l="l" t="t" r="r" b="b"/>
            <a:pathLst>
              <a:path w="4305300" h="1786889">
                <a:moveTo>
                  <a:pt x="0" y="0"/>
                </a:moveTo>
                <a:lnTo>
                  <a:pt x="4304944" y="0"/>
                </a:lnTo>
                <a:lnTo>
                  <a:pt x="4304944" y="1786690"/>
                </a:lnTo>
                <a:lnTo>
                  <a:pt x="0" y="178669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23267" y="3870762"/>
            <a:ext cx="432434" cy="1289050"/>
          </a:xfrm>
          <a:custGeom>
            <a:avLst/>
            <a:gdLst/>
            <a:ahLst/>
            <a:cxnLst/>
            <a:rect l="l" t="t" r="r" b="b"/>
            <a:pathLst>
              <a:path w="432435" h="1289050">
                <a:moveTo>
                  <a:pt x="432257" y="0"/>
                </a:moveTo>
                <a:lnTo>
                  <a:pt x="0" y="0"/>
                </a:lnTo>
                <a:lnTo>
                  <a:pt x="0" y="1288478"/>
                </a:lnTo>
                <a:lnTo>
                  <a:pt x="432257" y="1288478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83629" y="4032865"/>
            <a:ext cx="432434" cy="1126490"/>
          </a:xfrm>
          <a:custGeom>
            <a:avLst/>
            <a:gdLst/>
            <a:ahLst/>
            <a:cxnLst/>
            <a:rect l="l" t="t" r="r" b="b"/>
            <a:pathLst>
              <a:path w="432435" h="1126489">
                <a:moveTo>
                  <a:pt x="432269" y="0"/>
                </a:moveTo>
                <a:lnTo>
                  <a:pt x="0" y="0"/>
                </a:lnTo>
                <a:lnTo>
                  <a:pt x="0" y="1126375"/>
                </a:lnTo>
                <a:lnTo>
                  <a:pt x="432269" y="1126375"/>
                </a:lnTo>
                <a:lnTo>
                  <a:pt x="43226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48156" y="4872450"/>
            <a:ext cx="428625" cy="287020"/>
          </a:xfrm>
          <a:custGeom>
            <a:avLst/>
            <a:gdLst/>
            <a:ahLst/>
            <a:cxnLst/>
            <a:rect l="l" t="t" r="r" b="b"/>
            <a:pathLst>
              <a:path w="428625" h="287020">
                <a:moveTo>
                  <a:pt x="428104" y="0"/>
                </a:moveTo>
                <a:lnTo>
                  <a:pt x="0" y="0"/>
                </a:lnTo>
                <a:lnTo>
                  <a:pt x="0" y="286791"/>
                </a:lnTo>
                <a:lnTo>
                  <a:pt x="428104" y="286791"/>
                </a:lnTo>
                <a:lnTo>
                  <a:pt x="42810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08530" y="4627226"/>
            <a:ext cx="428625" cy="532130"/>
          </a:xfrm>
          <a:custGeom>
            <a:avLst/>
            <a:gdLst/>
            <a:ahLst/>
            <a:cxnLst/>
            <a:rect l="l" t="t" r="r" b="b"/>
            <a:pathLst>
              <a:path w="428625" h="532129">
                <a:moveTo>
                  <a:pt x="428104" y="0"/>
                </a:moveTo>
                <a:lnTo>
                  <a:pt x="0" y="0"/>
                </a:lnTo>
                <a:lnTo>
                  <a:pt x="0" y="532015"/>
                </a:lnTo>
                <a:lnTo>
                  <a:pt x="428104" y="532015"/>
                </a:lnTo>
                <a:lnTo>
                  <a:pt x="42810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68892" y="4976361"/>
            <a:ext cx="432434" cy="182880"/>
          </a:xfrm>
          <a:custGeom>
            <a:avLst/>
            <a:gdLst/>
            <a:ahLst/>
            <a:cxnLst/>
            <a:rect l="l" t="t" r="r" b="b"/>
            <a:pathLst>
              <a:path w="432435" h="182879">
                <a:moveTo>
                  <a:pt x="432269" y="0"/>
                </a:moveTo>
                <a:lnTo>
                  <a:pt x="0" y="0"/>
                </a:lnTo>
                <a:lnTo>
                  <a:pt x="0" y="182879"/>
                </a:lnTo>
                <a:lnTo>
                  <a:pt x="432269" y="182879"/>
                </a:lnTo>
                <a:lnTo>
                  <a:pt x="43226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39379" y="3650476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220175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01991" y="3650476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99748" y="3945578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5957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62359" y="394557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60115" y="482672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15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22727" y="482672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21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24636" y="452747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9809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87248" y="4527470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412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85004" y="495141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25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7616" y="4951417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08315" y="3371999"/>
            <a:ext cx="0" cy="1786889"/>
          </a:xfrm>
          <a:custGeom>
            <a:avLst/>
            <a:gdLst/>
            <a:ahLst/>
            <a:cxnLst/>
            <a:rect l="l" t="t" r="r" b="b"/>
            <a:pathLst>
              <a:path h="1786889">
                <a:moveTo>
                  <a:pt x="0" y="1786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61417" y="515832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61417" y="490491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61417" y="464735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61417" y="439394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61417" y="413638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61417" y="388297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61417" y="362540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61417" y="337199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52694" y="3280559"/>
            <a:ext cx="237490" cy="198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1218" y="3445708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95502" y="5306181"/>
            <a:ext cx="6750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Time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(hr)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100884" y="5306639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962249" y="5293380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801973" y="5293380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675073" y="5293685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477764" y="5293380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26947" y="4546681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549576" y="4270075"/>
            <a:ext cx="4191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347619" y="4643378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26251" y="2845988"/>
            <a:ext cx="6750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Time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(hr)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596071" y="893019"/>
            <a:ext cx="3917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606129" y="3361533"/>
            <a:ext cx="3714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Osx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68969" y="5843215"/>
            <a:ext cx="6451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RUNX2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42671" y="381915"/>
            <a:ext cx="94488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400" b="1" spc="2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52180" y="3395366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16554" y="5971780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679224" y="6858514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540817" y="6774846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397381" y="7043222"/>
            <a:ext cx="5327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A1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1726" y="878318"/>
            <a:ext cx="4384040" cy="1891030"/>
          </a:xfrm>
          <a:custGeom>
            <a:avLst/>
            <a:gdLst/>
            <a:ahLst/>
            <a:cxnLst/>
            <a:rect l="l" t="t" r="r" b="b"/>
            <a:pathLst>
              <a:path w="4384040" h="1891030">
                <a:moveTo>
                  <a:pt x="0" y="0"/>
                </a:moveTo>
                <a:lnTo>
                  <a:pt x="4383532" y="0"/>
                </a:lnTo>
                <a:lnTo>
                  <a:pt x="4383532" y="1890717"/>
                </a:lnTo>
                <a:lnTo>
                  <a:pt x="0" y="189071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3452" y="1185889"/>
            <a:ext cx="365760" cy="1583690"/>
          </a:xfrm>
          <a:custGeom>
            <a:avLst/>
            <a:gdLst/>
            <a:ahLst/>
            <a:cxnLst/>
            <a:rect l="l" t="t" r="r" b="b"/>
            <a:pathLst>
              <a:path w="365760" h="1583689">
                <a:moveTo>
                  <a:pt x="365760" y="0"/>
                </a:moveTo>
                <a:lnTo>
                  <a:pt x="0" y="0"/>
                </a:lnTo>
                <a:lnTo>
                  <a:pt x="0" y="1583575"/>
                </a:lnTo>
                <a:lnTo>
                  <a:pt x="365760" y="1583575"/>
                </a:lnTo>
                <a:lnTo>
                  <a:pt x="36576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4972" y="2694649"/>
            <a:ext cx="365760" cy="74930"/>
          </a:xfrm>
          <a:custGeom>
            <a:avLst/>
            <a:gdLst/>
            <a:ahLst/>
            <a:cxnLst/>
            <a:rect l="l" t="t" r="r" b="b"/>
            <a:pathLst>
              <a:path w="365760" h="74930">
                <a:moveTo>
                  <a:pt x="365760" y="0"/>
                </a:moveTo>
                <a:lnTo>
                  <a:pt x="0" y="0"/>
                </a:lnTo>
                <a:lnTo>
                  <a:pt x="0" y="74815"/>
                </a:lnTo>
                <a:lnTo>
                  <a:pt x="365760" y="74815"/>
                </a:lnTo>
                <a:lnTo>
                  <a:pt x="36576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6492" y="2569960"/>
            <a:ext cx="365760" cy="200025"/>
          </a:xfrm>
          <a:custGeom>
            <a:avLst/>
            <a:gdLst/>
            <a:ahLst/>
            <a:cxnLst/>
            <a:rect l="l" t="t" r="r" b="b"/>
            <a:pathLst>
              <a:path w="365760" h="200025">
                <a:moveTo>
                  <a:pt x="365759" y="0"/>
                </a:moveTo>
                <a:lnTo>
                  <a:pt x="0" y="0"/>
                </a:lnTo>
                <a:lnTo>
                  <a:pt x="0" y="199504"/>
                </a:lnTo>
                <a:lnTo>
                  <a:pt x="365759" y="199504"/>
                </a:lnTo>
                <a:lnTo>
                  <a:pt x="36575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8012" y="2457730"/>
            <a:ext cx="365760" cy="311785"/>
          </a:xfrm>
          <a:custGeom>
            <a:avLst/>
            <a:gdLst/>
            <a:ahLst/>
            <a:cxnLst/>
            <a:rect l="l" t="t" r="r" b="b"/>
            <a:pathLst>
              <a:path w="365760" h="311785">
                <a:moveTo>
                  <a:pt x="365759" y="0"/>
                </a:moveTo>
                <a:lnTo>
                  <a:pt x="0" y="0"/>
                </a:lnTo>
                <a:lnTo>
                  <a:pt x="0" y="311734"/>
                </a:lnTo>
                <a:lnTo>
                  <a:pt x="365759" y="311734"/>
                </a:lnTo>
                <a:lnTo>
                  <a:pt x="36575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9532" y="2283169"/>
            <a:ext cx="365760" cy="486409"/>
          </a:xfrm>
          <a:custGeom>
            <a:avLst/>
            <a:gdLst/>
            <a:ahLst/>
            <a:cxnLst/>
            <a:rect l="l" t="t" r="r" b="b"/>
            <a:pathLst>
              <a:path w="365760" h="486410">
                <a:moveTo>
                  <a:pt x="365759" y="0"/>
                </a:moveTo>
                <a:lnTo>
                  <a:pt x="0" y="0"/>
                </a:lnTo>
                <a:lnTo>
                  <a:pt x="0" y="486295"/>
                </a:lnTo>
                <a:lnTo>
                  <a:pt x="365759" y="486295"/>
                </a:lnTo>
                <a:lnTo>
                  <a:pt x="36575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1052" y="2245767"/>
            <a:ext cx="365760" cy="523875"/>
          </a:xfrm>
          <a:custGeom>
            <a:avLst/>
            <a:gdLst/>
            <a:ahLst/>
            <a:cxnLst/>
            <a:rect l="l" t="t" r="r" b="b"/>
            <a:pathLst>
              <a:path w="365760" h="523875">
                <a:moveTo>
                  <a:pt x="365760" y="0"/>
                </a:moveTo>
                <a:lnTo>
                  <a:pt x="0" y="0"/>
                </a:lnTo>
                <a:lnTo>
                  <a:pt x="0" y="523697"/>
                </a:lnTo>
                <a:lnTo>
                  <a:pt x="365760" y="523697"/>
                </a:lnTo>
                <a:lnTo>
                  <a:pt x="36576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6312" y="99885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694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8924" y="998852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7832" y="2673867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2028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0444" y="2673867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9352" y="2549173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1990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1964" y="254917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0871" y="237045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211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73483" y="237045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68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2391" y="2125227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157861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5003" y="2125227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4111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3911" y="2075351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17028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2368" y="207535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0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1726" y="878318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30">
                <a:moveTo>
                  <a:pt x="0" y="1890717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4852" y="276849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4852" y="24527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4852" y="213705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4852" y="182548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4852" y="150976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4852" y="119404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4852" y="87831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96107" y="1417439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6107" y="110215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6107" y="78687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3212" y="1012666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49693" y="961783"/>
            <a:ext cx="3917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4262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63446" y="3526932"/>
            <a:ext cx="4371975" cy="1982470"/>
          </a:xfrm>
          <a:custGeom>
            <a:avLst/>
            <a:gdLst/>
            <a:ahLst/>
            <a:cxnLst/>
            <a:rect l="l" t="t" r="r" b="b"/>
            <a:pathLst>
              <a:path w="4371975" h="1982470">
                <a:moveTo>
                  <a:pt x="0" y="0"/>
                </a:moveTo>
                <a:lnTo>
                  <a:pt x="4371818" y="0"/>
                </a:lnTo>
                <a:lnTo>
                  <a:pt x="4371818" y="1982359"/>
                </a:lnTo>
                <a:lnTo>
                  <a:pt x="0" y="1982359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7361" y="3851127"/>
            <a:ext cx="544830" cy="1658620"/>
          </a:xfrm>
          <a:custGeom>
            <a:avLst/>
            <a:gdLst/>
            <a:ahLst/>
            <a:cxnLst/>
            <a:rect l="l" t="t" r="r" b="b"/>
            <a:pathLst>
              <a:path w="544830" h="1658620">
                <a:moveTo>
                  <a:pt x="544487" y="0"/>
                </a:moveTo>
                <a:lnTo>
                  <a:pt x="0" y="0"/>
                </a:lnTo>
                <a:lnTo>
                  <a:pt x="0" y="1658391"/>
                </a:lnTo>
                <a:lnTo>
                  <a:pt x="544487" y="1658391"/>
                </a:lnTo>
                <a:lnTo>
                  <a:pt x="544487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0488" y="5430550"/>
            <a:ext cx="548640" cy="79375"/>
          </a:xfrm>
          <a:custGeom>
            <a:avLst/>
            <a:gdLst/>
            <a:ahLst/>
            <a:cxnLst/>
            <a:rect l="l" t="t" r="r" b="b"/>
            <a:pathLst>
              <a:path w="548639" h="79375">
                <a:moveTo>
                  <a:pt x="548640" y="0"/>
                </a:moveTo>
                <a:lnTo>
                  <a:pt x="0" y="0"/>
                </a:lnTo>
                <a:lnTo>
                  <a:pt x="0" y="78968"/>
                </a:lnTo>
                <a:lnTo>
                  <a:pt x="548640" y="78968"/>
                </a:lnTo>
                <a:lnTo>
                  <a:pt x="54864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3602" y="4886063"/>
            <a:ext cx="548640" cy="623570"/>
          </a:xfrm>
          <a:custGeom>
            <a:avLst/>
            <a:gdLst/>
            <a:ahLst/>
            <a:cxnLst/>
            <a:rect l="l" t="t" r="r" b="b"/>
            <a:pathLst>
              <a:path w="548639" h="623570">
                <a:moveTo>
                  <a:pt x="548639" y="0"/>
                </a:moveTo>
                <a:lnTo>
                  <a:pt x="0" y="0"/>
                </a:lnTo>
                <a:lnTo>
                  <a:pt x="0" y="623455"/>
                </a:lnTo>
                <a:lnTo>
                  <a:pt x="548639" y="623455"/>
                </a:lnTo>
                <a:lnTo>
                  <a:pt x="54863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16729" y="4798776"/>
            <a:ext cx="548640" cy="711200"/>
          </a:xfrm>
          <a:custGeom>
            <a:avLst/>
            <a:gdLst/>
            <a:ahLst/>
            <a:cxnLst/>
            <a:rect l="l" t="t" r="r" b="b"/>
            <a:pathLst>
              <a:path w="548639" h="711200">
                <a:moveTo>
                  <a:pt x="548639" y="0"/>
                </a:moveTo>
                <a:lnTo>
                  <a:pt x="0" y="0"/>
                </a:lnTo>
                <a:lnTo>
                  <a:pt x="0" y="710742"/>
                </a:lnTo>
                <a:lnTo>
                  <a:pt x="548639" y="710742"/>
                </a:lnTo>
                <a:lnTo>
                  <a:pt x="54863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1660" y="3651623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19825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70118" y="365162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14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04785" y="5409763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71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67396" y="5409763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37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97908" y="4707338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17819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60520" y="4707338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68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91032" y="472812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70568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53644" y="472812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3446" y="3526932"/>
            <a:ext cx="0" cy="1982470"/>
          </a:xfrm>
          <a:custGeom>
            <a:avLst/>
            <a:gdLst/>
            <a:ahLst/>
            <a:cxnLst/>
            <a:rect l="l" t="t" r="r" b="b"/>
            <a:pathLst>
              <a:path h="1982470">
                <a:moveTo>
                  <a:pt x="0" y="1982359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17320" y="550850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7320" y="518032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7320" y="484798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7320" y="451979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17320" y="418745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17320" y="385927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17320" y="352693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07827" y="5088300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07827" y="475773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7827" y="442717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07827" y="4096616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07827" y="3766054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07827" y="3435492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4933" y="3708486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34597" y="3584538"/>
            <a:ext cx="3917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51726" y="6270988"/>
            <a:ext cx="4384040" cy="1930400"/>
          </a:xfrm>
          <a:custGeom>
            <a:avLst/>
            <a:gdLst/>
            <a:ahLst/>
            <a:cxnLst/>
            <a:rect l="l" t="t" r="r" b="b"/>
            <a:pathLst>
              <a:path w="4384040" h="1930400">
                <a:moveTo>
                  <a:pt x="0" y="0"/>
                </a:moveTo>
                <a:lnTo>
                  <a:pt x="4383532" y="0"/>
                </a:lnTo>
                <a:lnTo>
                  <a:pt x="4383532" y="1929870"/>
                </a:lnTo>
                <a:lnTo>
                  <a:pt x="0" y="192987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4892" y="6586871"/>
            <a:ext cx="548640" cy="1615440"/>
          </a:xfrm>
          <a:custGeom>
            <a:avLst/>
            <a:gdLst/>
            <a:ahLst/>
            <a:cxnLst/>
            <a:rect l="l" t="t" r="r" b="b"/>
            <a:pathLst>
              <a:path w="548639" h="1615440">
                <a:moveTo>
                  <a:pt x="548640" y="0"/>
                </a:moveTo>
                <a:lnTo>
                  <a:pt x="0" y="0"/>
                </a:lnTo>
                <a:lnTo>
                  <a:pt x="0" y="1614970"/>
                </a:lnTo>
                <a:lnTo>
                  <a:pt x="548640" y="1614970"/>
                </a:lnTo>
                <a:lnTo>
                  <a:pt x="54864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2172" y="8124727"/>
            <a:ext cx="548640" cy="77470"/>
          </a:xfrm>
          <a:custGeom>
            <a:avLst/>
            <a:gdLst/>
            <a:ahLst/>
            <a:cxnLst/>
            <a:rect l="l" t="t" r="r" b="b"/>
            <a:pathLst>
              <a:path w="548639" h="77470">
                <a:moveTo>
                  <a:pt x="548639" y="0"/>
                </a:moveTo>
                <a:lnTo>
                  <a:pt x="0" y="0"/>
                </a:lnTo>
                <a:lnTo>
                  <a:pt x="0" y="77114"/>
                </a:lnTo>
                <a:lnTo>
                  <a:pt x="548639" y="77114"/>
                </a:lnTo>
                <a:lnTo>
                  <a:pt x="54863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19452" y="8108102"/>
            <a:ext cx="548640" cy="93980"/>
          </a:xfrm>
          <a:custGeom>
            <a:avLst/>
            <a:gdLst/>
            <a:ahLst/>
            <a:cxnLst/>
            <a:rect l="l" t="t" r="r" b="b"/>
            <a:pathLst>
              <a:path w="548639" h="93979">
                <a:moveTo>
                  <a:pt x="548640" y="0"/>
                </a:moveTo>
                <a:lnTo>
                  <a:pt x="0" y="0"/>
                </a:lnTo>
                <a:lnTo>
                  <a:pt x="0" y="93738"/>
                </a:lnTo>
                <a:lnTo>
                  <a:pt x="548640" y="93738"/>
                </a:lnTo>
                <a:lnTo>
                  <a:pt x="54864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16732" y="8091478"/>
            <a:ext cx="548640" cy="110489"/>
          </a:xfrm>
          <a:custGeom>
            <a:avLst/>
            <a:gdLst/>
            <a:ahLst/>
            <a:cxnLst/>
            <a:rect l="l" t="t" r="r" b="b"/>
            <a:pathLst>
              <a:path w="548639" h="110490">
                <a:moveTo>
                  <a:pt x="548640" y="0"/>
                </a:moveTo>
                <a:lnTo>
                  <a:pt x="0" y="0"/>
                </a:lnTo>
                <a:lnTo>
                  <a:pt x="0" y="110363"/>
                </a:lnTo>
                <a:lnTo>
                  <a:pt x="548640" y="110363"/>
                </a:lnTo>
                <a:lnTo>
                  <a:pt x="54864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99192" y="6391523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19386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61804" y="6391523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6472" y="8103943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477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59084" y="810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93751" y="8070691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36023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6363" y="8070691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52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91030" y="8066537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559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49488" y="806653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84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1726" y="6270988"/>
            <a:ext cx="0" cy="1930400"/>
          </a:xfrm>
          <a:custGeom>
            <a:avLst/>
            <a:gdLst/>
            <a:ahLst/>
            <a:cxnLst/>
            <a:rect l="l" t="t" r="r" b="b"/>
            <a:pathLst>
              <a:path h="1930400">
                <a:moveTo>
                  <a:pt x="0" y="192987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04852" y="820085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04852" y="787868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04852" y="755880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04852" y="723477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4852" y="691489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04852" y="659086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04852" y="627098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96107" y="7788593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96107" y="7466784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96107" y="7144975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96107" y="6501357"/>
            <a:ext cx="237490" cy="51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96107" y="617954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83212" y="6424833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293945" y="6303373"/>
            <a:ext cx="3917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489866" y="2840893"/>
            <a:ext cx="11493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190449" y="2747472"/>
            <a:ext cx="194945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655">
              <a:lnSpc>
                <a:spcPct val="1530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18464" y="2743967"/>
            <a:ext cx="194945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655">
              <a:lnSpc>
                <a:spcPct val="1530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12646" y="2734823"/>
            <a:ext cx="280035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185">
              <a:lnSpc>
                <a:spcPct val="1530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336850" y="2696784"/>
            <a:ext cx="2800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185">
              <a:lnSpc>
                <a:spcPct val="1658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37647" y="1732719"/>
            <a:ext cx="339090" cy="127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040"/>
              </a:spcBef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040"/>
              </a:spcBef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71120">
              <a:lnSpc>
                <a:spcPts val="1235"/>
              </a:lnSpc>
              <a:spcBef>
                <a:spcPts val="1040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04322" y="2823977"/>
            <a:ext cx="105346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430" algn="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  <a:tabLst>
                <a:tab pos="976630" algn="l"/>
              </a:tabLst>
            </a:pPr>
            <a:r>
              <a:rPr sz="1200" b="1" dirty="0">
                <a:latin typeface="Arial"/>
                <a:cs typeface="Arial"/>
              </a:rPr>
              <a:t>iFGFr</a:t>
            </a:r>
            <a:r>
              <a:rPr sz="1200" b="1" spc="-5" dirty="0">
                <a:latin typeface="Arial"/>
                <a:cs typeface="Arial"/>
              </a:rPr>
              <a:t> (n</a:t>
            </a:r>
            <a:r>
              <a:rPr sz="1200" b="1" dirty="0">
                <a:latin typeface="Arial"/>
                <a:cs typeface="Arial"/>
              </a:rPr>
              <a:t>M)	-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37647" y="5418862"/>
            <a:ext cx="33909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 algn="ctr">
              <a:lnSpc>
                <a:spcPts val="1260"/>
              </a:lnSpc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60"/>
              </a:lnSpc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051765" y="5556051"/>
            <a:ext cx="11493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084885" y="5489483"/>
            <a:ext cx="23749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>
              <a:lnSpc>
                <a:spcPct val="1364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0.3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69947" y="5487289"/>
            <a:ext cx="11493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 indent="-2540">
              <a:lnSpc>
                <a:spcPct val="139600"/>
              </a:lnSpc>
            </a:pPr>
            <a:r>
              <a:rPr sz="1200" b="1" dirty="0">
                <a:latin typeface="Arial"/>
                <a:cs typeface="Arial"/>
              </a:rPr>
              <a:t>+ 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979479" y="5542488"/>
            <a:ext cx="7683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48213" y="5788766"/>
            <a:ext cx="6972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(mM)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16024" y="8110402"/>
            <a:ext cx="33909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030142" y="8381306"/>
            <a:ext cx="11493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041926" y="8314738"/>
            <a:ext cx="28003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0">
              <a:lnSpc>
                <a:spcPct val="1364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165723" y="8312543"/>
            <a:ext cx="28003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0">
              <a:lnSpc>
                <a:spcPct val="13960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957856" y="8367742"/>
            <a:ext cx="7620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83461" y="8614021"/>
            <a:ext cx="838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iCaSR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(nM)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42614" y="723176"/>
            <a:ext cx="15748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52123" y="3454356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6497" y="6054178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303891" y="2320283"/>
            <a:ext cx="4813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890022" y="5071484"/>
            <a:ext cx="4813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851617" y="7775594"/>
            <a:ext cx="4813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379265" y="1790891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692550" y="1894066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189527" y="4451948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097428" y="4463682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316904" y="2121277"/>
            <a:ext cx="689610" cy="0"/>
          </a:xfrm>
          <a:custGeom>
            <a:avLst/>
            <a:gdLst/>
            <a:ahLst/>
            <a:cxnLst/>
            <a:rect l="l" t="t" r="r" b="b"/>
            <a:pathLst>
              <a:path w="689610">
                <a:moveTo>
                  <a:pt x="689261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10824" y="212127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1" y="0"/>
                </a:moveTo>
                <a:lnTo>
                  <a:pt x="0" y="20109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15314" y="2126573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1" y="0"/>
                </a:moveTo>
                <a:lnTo>
                  <a:pt x="0" y="20109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67878" y="189095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1" y="0"/>
                </a:moveTo>
                <a:lnTo>
                  <a:pt x="0" y="229458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28022" y="18969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458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53299" y="7706231"/>
            <a:ext cx="1144905" cy="0"/>
          </a:xfrm>
          <a:custGeom>
            <a:avLst/>
            <a:gdLst/>
            <a:ahLst/>
            <a:cxnLst/>
            <a:rect l="l" t="t" r="r" b="b"/>
            <a:pathLst>
              <a:path w="1144904">
                <a:moveTo>
                  <a:pt x="1144672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2517926" y="1663849"/>
            <a:ext cx="115570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0695" algn="l"/>
                <a:tab pos="1141730" algn="l"/>
              </a:tabLst>
            </a:pPr>
            <a:r>
              <a:rPr sz="1400" u="sng" dirty="0">
                <a:latin typeface="Times New Roman"/>
                <a:cs typeface="Times New Roman"/>
              </a:rPr>
              <a:t> 	</a:t>
            </a:r>
            <a:r>
              <a:rPr sz="1400" b="1" u="sng" dirty="0">
                <a:latin typeface="Calibri"/>
                <a:cs typeface="Calibri"/>
              </a:rPr>
              <a:t>ns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305713" y="7706232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1" y="0"/>
                </a:moveTo>
                <a:lnTo>
                  <a:pt x="0" y="179167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50660" y="7710951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1" y="0"/>
                </a:moveTo>
                <a:lnTo>
                  <a:pt x="0" y="179167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00225" y="7384832"/>
            <a:ext cx="1659889" cy="0"/>
          </a:xfrm>
          <a:custGeom>
            <a:avLst/>
            <a:gdLst/>
            <a:ahLst/>
            <a:cxnLst/>
            <a:rect l="l" t="t" r="r" b="b"/>
            <a:pathLst>
              <a:path w="1659889">
                <a:moveTo>
                  <a:pt x="1659375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770822" y="7384832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1" y="0"/>
                </a:moveTo>
                <a:lnTo>
                  <a:pt x="0" y="31300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96401" y="7393073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300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854047" y="7146290"/>
            <a:ext cx="19177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766523" y="286461"/>
            <a:ext cx="1898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</a:t>
            </a:r>
            <a:r>
              <a:rPr sz="1100" spc="25" dirty="0">
                <a:latin typeface="Cambria"/>
                <a:cs typeface="Cambria"/>
              </a:rPr>
              <a:t>2</a:t>
            </a:r>
            <a:endParaRPr sz="11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62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5570" y="3274400"/>
            <a:ext cx="4220845" cy="1806575"/>
          </a:xfrm>
          <a:custGeom>
            <a:avLst/>
            <a:gdLst/>
            <a:ahLst/>
            <a:cxnLst/>
            <a:rect l="l" t="t" r="r" b="b"/>
            <a:pathLst>
              <a:path w="4220845" h="1806575">
                <a:moveTo>
                  <a:pt x="0" y="0"/>
                </a:moveTo>
                <a:lnTo>
                  <a:pt x="4220796" y="0"/>
                </a:lnTo>
                <a:lnTo>
                  <a:pt x="4220796" y="1806130"/>
                </a:lnTo>
                <a:lnTo>
                  <a:pt x="0" y="180613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7625" y="3950812"/>
            <a:ext cx="420370" cy="1130935"/>
          </a:xfrm>
          <a:custGeom>
            <a:avLst/>
            <a:gdLst/>
            <a:ahLst/>
            <a:cxnLst/>
            <a:rect l="l" t="t" r="r" b="b"/>
            <a:pathLst>
              <a:path w="420369" h="1130935">
                <a:moveTo>
                  <a:pt x="419798" y="0"/>
                </a:moveTo>
                <a:lnTo>
                  <a:pt x="0" y="0"/>
                </a:lnTo>
                <a:lnTo>
                  <a:pt x="0" y="1130528"/>
                </a:lnTo>
                <a:lnTo>
                  <a:pt x="419798" y="1130528"/>
                </a:lnTo>
                <a:lnTo>
                  <a:pt x="41979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1362" y="4960805"/>
            <a:ext cx="424180" cy="120650"/>
          </a:xfrm>
          <a:custGeom>
            <a:avLst/>
            <a:gdLst/>
            <a:ahLst/>
            <a:cxnLst/>
            <a:rect l="l" t="t" r="r" b="b"/>
            <a:pathLst>
              <a:path w="424180" h="120650">
                <a:moveTo>
                  <a:pt x="423951" y="0"/>
                </a:moveTo>
                <a:lnTo>
                  <a:pt x="0" y="0"/>
                </a:lnTo>
                <a:lnTo>
                  <a:pt x="0" y="120535"/>
                </a:lnTo>
                <a:lnTo>
                  <a:pt x="423951" y="120535"/>
                </a:lnTo>
                <a:lnTo>
                  <a:pt x="42395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5112" y="4250075"/>
            <a:ext cx="424180" cy="831850"/>
          </a:xfrm>
          <a:custGeom>
            <a:avLst/>
            <a:gdLst/>
            <a:ahLst/>
            <a:cxnLst/>
            <a:rect l="l" t="t" r="r" b="b"/>
            <a:pathLst>
              <a:path w="424179" h="831850">
                <a:moveTo>
                  <a:pt x="423951" y="0"/>
                </a:moveTo>
                <a:lnTo>
                  <a:pt x="0" y="0"/>
                </a:lnTo>
                <a:lnTo>
                  <a:pt x="0" y="831265"/>
                </a:lnTo>
                <a:lnTo>
                  <a:pt x="423951" y="831265"/>
                </a:lnTo>
                <a:lnTo>
                  <a:pt x="42395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8849" y="4121221"/>
            <a:ext cx="424180" cy="960119"/>
          </a:xfrm>
          <a:custGeom>
            <a:avLst/>
            <a:gdLst/>
            <a:ahLst/>
            <a:cxnLst/>
            <a:rect l="l" t="t" r="r" b="b"/>
            <a:pathLst>
              <a:path w="424179" h="960120">
                <a:moveTo>
                  <a:pt x="423951" y="0"/>
                </a:moveTo>
                <a:lnTo>
                  <a:pt x="0" y="0"/>
                </a:lnTo>
                <a:lnTo>
                  <a:pt x="0" y="960119"/>
                </a:lnTo>
                <a:lnTo>
                  <a:pt x="423951" y="960119"/>
                </a:lnTo>
                <a:lnTo>
                  <a:pt x="42395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6752" y="3622466"/>
            <a:ext cx="420370" cy="1459230"/>
          </a:xfrm>
          <a:custGeom>
            <a:avLst/>
            <a:gdLst/>
            <a:ahLst/>
            <a:cxnLst/>
            <a:rect l="l" t="t" r="r" b="b"/>
            <a:pathLst>
              <a:path w="420370" h="1459229">
                <a:moveTo>
                  <a:pt x="419785" y="0"/>
                </a:moveTo>
                <a:lnTo>
                  <a:pt x="0" y="0"/>
                </a:lnTo>
                <a:lnTo>
                  <a:pt x="0" y="1458874"/>
                </a:lnTo>
                <a:lnTo>
                  <a:pt x="419785" y="1458874"/>
                </a:lnTo>
                <a:lnTo>
                  <a:pt x="419785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9578" y="388431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429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8037" y="388431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89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7063" y="420850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54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9675" y="420850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0804" y="4075502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9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3417" y="407550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4548" y="351439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108009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159" y="3514395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2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5570" y="3274400"/>
            <a:ext cx="0" cy="1806575"/>
          </a:xfrm>
          <a:custGeom>
            <a:avLst/>
            <a:gdLst/>
            <a:ahLst/>
            <a:cxnLst/>
            <a:rect l="l" t="t" r="r" b="b"/>
            <a:pathLst>
              <a:path h="1806575">
                <a:moveTo>
                  <a:pt x="0" y="180613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9929" y="508042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929" y="485609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9929" y="462760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9929" y="440328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9929" y="417895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9929" y="395046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9929" y="372613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9929" y="350180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9929" y="327332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99951" y="3182959"/>
            <a:ext cx="237490" cy="200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1.4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7056" y="3366434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71062" y="3255863"/>
            <a:ext cx="37147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Osx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8921" y="5207580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9328" y="5207580"/>
            <a:ext cx="94996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ts val="1340"/>
              </a:lnSpc>
              <a:tabLst>
                <a:tab pos="885825" algn="l"/>
              </a:tabLst>
            </a:pPr>
            <a:r>
              <a:rPr sz="1200" b="1" dirty="0">
                <a:latin typeface="Arial"/>
                <a:cs typeface="Arial"/>
              </a:rPr>
              <a:t>HAp	</a:t>
            </a:r>
            <a:r>
              <a:rPr sz="1800" b="1" baseline="4629" dirty="0">
                <a:latin typeface="Arial"/>
                <a:cs typeface="Arial"/>
              </a:rPr>
              <a:t>-</a:t>
            </a:r>
            <a:endParaRPr sz="1800" baseline="4629">
              <a:latin typeface="Arial"/>
              <a:cs typeface="Arial"/>
            </a:endParaRPr>
          </a:p>
          <a:p>
            <a:pPr marL="12700">
              <a:lnSpc>
                <a:spcPts val="1340"/>
              </a:lnSpc>
              <a:tabLst>
                <a:tab pos="885825" algn="l"/>
              </a:tabLst>
            </a:pPr>
            <a:r>
              <a:rPr sz="1200" b="1" dirty="0">
                <a:latin typeface="Arial"/>
                <a:cs typeface="Arial"/>
              </a:rPr>
              <a:t>inhibitor	-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64450" y="5207427"/>
            <a:ext cx="11493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31115">
              <a:lnSpc>
                <a:spcPts val="134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11158" y="5207427"/>
            <a:ext cx="43180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algn="ctr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51596" y="5207427"/>
            <a:ext cx="29146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5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55"/>
              </a:lnSpc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0430" y="5329382"/>
            <a:ext cx="44323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 indent="-5715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 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74072" y="4730639"/>
            <a:ext cx="48069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</a:t>
            </a:r>
            <a:r>
              <a:rPr sz="1800" u="sng" spc="-5" dirty="0">
                <a:latin typeface="Calibri"/>
                <a:cs typeface="Calibri"/>
              </a:rPr>
              <a:t>*</a:t>
            </a:r>
            <a:r>
              <a:rPr sz="1800" spc="-5" dirty="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4376" y="3956390"/>
            <a:ext cx="364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36292" y="3837518"/>
            <a:ext cx="364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81350" y="3296955"/>
            <a:ext cx="364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68038" y="5966801"/>
            <a:ext cx="4249420" cy="1949450"/>
          </a:xfrm>
          <a:custGeom>
            <a:avLst/>
            <a:gdLst/>
            <a:ahLst/>
            <a:cxnLst/>
            <a:rect l="l" t="t" r="r" b="b"/>
            <a:pathLst>
              <a:path w="4249420" h="1949450">
                <a:moveTo>
                  <a:pt x="0" y="0"/>
                </a:moveTo>
                <a:lnTo>
                  <a:pt x="4248936" y="0"/>
                </a:lnTo>
                <a:lnTo>
                  <a:pt x="4248936" y="1949171"/>
                </a:lnTo>
                <a:lnTo>
                  <a:pt x="0" y="1949171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80095" y="7130584"/>
            <a:ext cx="424180" cy="786130"/>
          </a:xfrm>
          <a:custGeom>
            <a:avLst/>
            <a:gdLst/>
            <a:ahLst/>
            <a:cxnLst/>
            <a:rect l="l" t="t" r="r" b="b"/>
            <a:pathLst>
              <a:path w="424180" h="786129">
                <a:moveTo>
                  <a:pt x="423951" y="0"/>
                </a:moveTo>
                <a:lnTo>
                  <a:pt x="0" y="0"/>
                </a:lnTo>
                <a:lnTo>
                  <a:pt x="0" y="785558"/>
                </a:lnTo>
                <a:lnTo>
                  <a:pt x="423951" y="785558"/>
                </a:lnTo>
                <a:lnTo>
                  <a:pt x="42395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32151" y="7708319"/>
            <a:ext cx="424180" cy="208279"/>
          </a:xfrm>
          <a:custGeom>
            <a:avLst/>
            <a:gdLst/>
            <a:ahLst/>
            <a:cxnLst/>
            <a:rect l="l" t="t" r="r" b="b"/>
            <a:pathLst>
              <a:path w="424180" h="208279">
                <a:moveTo>
                  <a:pt x="423951" y="0"/>
                </a:moveTo>
                <a:lnTo>
                  <a:pt x="0" y="0"/>
                </a:lnTo>
                <a:lnTo>
                  <a:pt x="0" y="207822"/>
                </a:lnTo>
                <a:lnTo>
                  <a:pt x="423951" y="207822"/>
                </a:lnTo>
                <a:lnTo>
                  <a:pt x="42395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0041" y="7267743"/>
            <a:ext cx="428625" cy="648970"/>
          </a:xfrm>
          <a:custGeom>
            <a:avLst/>
            <a:gdLst/>
            <a:ahLst/>
            <a:cxnLst/>
            <a:rect l="l" t="t" r="r" b="b"/>
            <a:pathLst>
              <a:path w="428625" h="648970">
                <a:moveTo>
                  <a:pt x="428116" y="0"/>
                </a:moveTo>
                <a:lnTo>
                  <a:pt x="0" y="0"/>
                </a:lnTo>
                <a:lnTo>
                  <a:pt x="0" y="648398"/>
                </a:lnTo>
                <a:lnTo>
                  <a:pt x="428116" y="648398"/>
                </a:lnTo>
                <a:lnTo>
                  <a:pt x="428116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32096" y="6548695"/>
            <a:ext cx="424180" cy="1367790"/>
          </a:xfrm>
          <a:custGeom>
            <a:avLst/>
            <a:gdLst/>
            <a:ahLst/>
            <a:cxnLst/>
            <a:rect l="l" t="t" r="r" b="b"/>
            <a:pathLst>
              <a:path w="424179" h="1367790">
                <a:moveTo>
                  <a:pt x="423951" y="0"/>
                </a:moveTo>
                <a:lnTo>
                  <a:pt x="0" y="0"/>
                </a:lnTo>
                <a:lnTo>
                  <a:pt x="0" y="1367447"/>
                </a:lnTo>
                <a:lnTo>
                  <a:pt x="423951" y="1367447"/>
                </a:lnTo>
                <a:lnTo>
                  <a:pt x="42395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79999" y="6893665"/>
            <a:ext cx="428625" cy="1022985"/>
          </a:xfrm>
          <a:custGeom>
            <a:avLst/>
            <a:gdLst/>
            <a:ahLst/>
            <a:cxnLst/>
            <a:rect l="l" t="t" r="r" b="b"/>
            <a:pathLst>
              <a:path w="428625" h="1022984">
                <a:moveTo>
                  <a:pt x="428104" y="0"/>
                </a:moveTo>
                <a:lnTo>
                  <a:pt x="0" y="0"/>
                </a:lnTo>
                <a:lnTo>
                  <a:pt x="0" y="1022476"/>
                </a:lnTo>
                <a:lnTo>
                  <a:pt x="428104" y="1022476"/>
                </a:lnTo>
                <a:lnTo>
                  <a:pt x="42810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92051" y="6993422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13520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4662" y="6993422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92002" y="7217864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49851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54615" y="721786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03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44057" y="6382437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17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06669" y="6382437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91956" y="6777291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116029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4568" y="677729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52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8038" y="5966801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194917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22399" y="791514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2399" y="752464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22399" y="713829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22399" y="674779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2399" y="635730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22399" y="596680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312419" y="7825527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12419" y="7435494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12419" y="7045460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12419" y="6655427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12419" y="6265395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12419" y="5875361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99525" y="6132060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04274" y="5947831"/>
            <a:ext cx="6451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RUNX2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27389" y="7401686"/>
            <a:ext cx="2533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</a:t>
            </a:r>
            <a:r>
              <a:rPr sz="1800" u="sng" spc="-5" dirty="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23471" y="8016431"/>
            <a:ext cx="953769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1385"/>
              </a:lnSpc>
              <a:tabLst>
                <a:tab pos="889635" algn="l"/>
              </a:tabLst>
            </a:pPr>
            <a:r>
              <a:rPr sz="1200" b="1" dirty="0">
                <a:latin typeface="Arial"/>
                <a:cs typeface="Arial"/>
              </a:rPr>
              <a:t>HAp	</a:t>
            </a:r>
            <a:r>
              <a:rPr sz="1800" b="1" baseline="4629" dirty="0">
                <a:latin typeface="Arial"/>
                <a:cs typeface="Arial"/>
              </a:rPr>
              <a:t>-</a:t>
            </a:r>
            <a:endParaRPr sz="1800" baseline="4629">
              <a:latin typeface="Arial"/>
              <a:cs typeface="Arial"/>
            </a:endParaRPr>
          </a:p>
          <a:p>
            <a:pPr marL="12700">
              <a:lnSpc>
                <a:spcPts val="1385"/>
              </a:lnSpc>
              <a:tabLst>
                <a:tab pos="889635" algn="l"/>
              </a:tabLst>
            </a:pPr>
            <a:r>
              <a:rPr sz="1200" b="1" dirty="0">
                <a:latin typeface="Arial"/>
                <a:cs typeface="Arial"/>
              </a:rPr>
              <a:t>inhibitor	-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39873" y="8016431"/>
            <a:ext cx="43180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 algn="ctr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88693" y="8016431"/>
            <a:ext cx="29083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07154" y="8016584"/>
            <a:ext cx="443230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4" algn="ctr">
              <a:lnSpc>
                <a:spcPts val="138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ts val="14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 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67259" y="6962584"/>
            <a:ext cx="2800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15822" y="6167361"/>
            <a:ext cx="2800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357528" y="6515290"/>
            <a:ext cx="2800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36660" y="800648"/>
            <a:ext cx="4321810" cy="1580515"/>
          </a:xfrm>
          <a:custGeom>
            <a:avLst/>
            <a:gdLst/>
            <a:ahLst/>
            <a:cxnLst/>
            <a:rect l="l" t="t" r="r" b="b"/>
            <a:pathLst>
              <a:path w="4321810" h="1580514">
                <a:moveTo>
                  <a:pt x="0" y="0"/>
                </a:moveTo>
                <a:lnTo>
                  <a:pt x="4321233" y="0"/>
                </a:lnTo>
                <a:lnTo>
                  <a:pt x="4321233" y="1580489"/>
                </a:lnTo>
                <a:lnTo>
                  <a:pt x="0" y="1580489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50999" y="1503513"/>
            <a:ext cx="432434" cy="877569"/>
          </a:xfrm>
          <a:custGeom>
            <a:avLst/>
            <a:gdLst/>
            <a:ahLst/>
            <a:cxnLst/>
            <a:rect l="l" t="t" r="r" b="b"/>
            <a:pathLst>
              <a:path w="432435" h="877569">
                <a:moveTo>
                  <a:pt x="432257" y="0"/>
                </a:moveTo>
                <a:lnTo>
                  <a:pt x="0" y="0"/>
                </a:lnTo>
                <a:lnTo>
                  <a:pt x="0" y="876998"/>
                </a:lnTo>
                <a:lnTo>
                  <a:pt x="432257" y="876998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5526" y="2355569"/>
            <a:ext cx="436880" cy="0"/>
          </a:xfrm>
          <a:custGeom>
            <a:avLst/>
            <a:gdLst/>
            <a:ahLst/>
            <a:cxnLst/>
            <a:rect l="l" t="t" r="r" b="b"/>
            <a:pathLst>
              <a:path w="436880">
                <a:moveTo>
                  <a:pt x="0" y="0"/>
                </a:moveTo>
                <a:lnTo>
                  <a:pt x="436410" y="0"/>
                </a:lnTo>
              </a:path>
            </a:pathLst>
          </a:custGeom>
          <a:ln w="4988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84206" y="2072930"/>
            <a:ext cx="432434" cy="307975"/>
          </a:xfrm>
          <a:custGeom>
            <a:avLst/>
            <a:gdLst/>
            <a:ahLst/>
            <a:cxnLst/>
            <a:rect l="l" t="t" r="r" b="b"/>
            <a:pathLst>
              <a:path w="432435" h="307975">
                <a:moveTo>
                  <a:pt x="432257" y="0"/>
                </a:moveTo>
                <a:lnTo>
                  <a:pt x="0" y="0"/>
                </a:lnTo>
                <a:lnTo>
                  <a:pt x="0" y="307581"/>
                </a:lnTo>
                <a:lnTo>
                  <a:pt x="432257" y="307581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48721" y="1860955"/>
            <a:ext cx="432434" cy="520065"/>
          </a:xfrm>
          <a:custGeom>
            <a:avLst/>
            <a:gdLst/>
            <a:ahLst/>
            <a:cxnLst/>
            <a:rect l="l" t="t" r="r" b="b"/>
            <a:pathLst>
              <a:path w="432435" h="520064">
                <a:moveTo>
                  <a:pt x="432269" y="0"/>
                </a:moveTo>
                <a:lnTo>
                  <a:pt x="0" y="0"/>
                </a:lnTo>
                <a:lnTo>
                  <a:pt x="0" y="519557"/>
                </a:lnTo>
                <a:lnTo>
                  <a:pt x="432269" y="519557"/>
                </a:lnTo>
                <a:lnTo>
                  <a:pt x="43226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13248" y="1187626"/>
            <a:ext cx="432434" cy="1193165"/>
          </a:xfrm>
          <a:custGeom>
            <a:avLst/>
            <a:gdLst/>
            <a:ahLst/>
            <a:cxnLst/>
            <a:rect l="l" t="t" r="r" b="b"/>
            <a:pathLst>
              <a:path w="432435" h="1193164">
                <a:moveTo>
                  <a:pt x="432257" y="0"/>
                </a:moveTo>
                <a:lnTo>
                  <a:pt x="0" y="0"/>
                </a:lnTo>
                <a:lnTo>
                  <a:pt x="0" y="1192885"/>
                </a:lnTo>
                <a:lnTo>
                  <a:pt x="432257" y="1192885"/>
                </a:lnTo>
                <a:lnTo>
                  <a:pt x="43225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67111" y="1470263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768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29723" y="1470263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00313" y="206046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4760" y="6231"/>
                </a:moveTo>
                <a:lnTo>
                  <a:pt x="4760" y="6231"/>
                </a:lnTo>
              </a:path>
            </a:pathLst>
          </a:custGeom>
          <a:ln w="12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58770" y="206046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67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64837" y="1765365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9554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23294" y="1765365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83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29360" y="938247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24882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87818" y="93824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99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36660" y="800648"/>
            <a:ext cx="0" cy="1580515"/>
          </a:xfrm>
          <a:custGeom>
            <a:avLst/>
            <a:gdLst/>
            <a:ahLst/>
            <a:cxnLst/>
            <a:rect l="l" t="t" r="r" b="b"/>
            <a:pathLst>
              <a:path h="1580514">
                <a:moveTo>
                  <a:pt x="0" y="1580489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89149" y="237970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89149" y="220522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89149" y="203074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89149" y="185626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89149" y="167763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89149" y="150315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89149" y="132867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89149" y="115004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89149" y="97556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9149" y="80108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281041" y="709207"/>
            <a:ext cx="237490" cy="177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spc="-5" dirty="0">
                <a:latin typeface="Arial"/>
                <a:cs typeface="Arial"/>
              </a:rPr>
              <a:t>1.8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1.6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1.4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77920" y="820286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542449" y="808888"/>
            <a:ext cx="3917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689739" y="2123857"/>
            <a:ext cx="48069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</a:t>
            </a:r>
            <a:r>
              <a:rPr sz="1800" strike="sngStrike" spc="-5" dirty="0">
                <a:latin typeface="Calibri"/>
                <a:cs typeface="Calibri"/>
              </a:rPr>
              <a:t>*</a:t>
            </a:r>
            <a:r>
              <a:rPr sz="1800" strike="noStrike" spc="-5" dirty="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17899" y="1846859"/>
            <a:ext cx="364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464987" y="2511475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51000" y="2511323"/>
            <a:ext cx="956944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85" algn="ctr">
              <a:lnSpc>
                <a:spcPts val="1275"/>
              </a:lnSpc>
              <a:tabLst>
                <a:tab pos="880110" algn="l"/>
              </a:tabLst>
            </a:pPr>
            <a:r>
              <a:rPr sz="1200" b="1" dirty="0">
                <a:latin typeface="Arial"/>
                <a:cs typeface="Arial"/>
              </a:rPr>
              <a:t>HAp	</a:t>
            </a:r>
            <a:r>
              <a:rPr sz="1800" b="1" baseline="2314" dirty="0">
                <a:latin typeface="Arial"/>
                <a:cs typeface="Arial"/>
              </a:rPr>
              <a:t>-</a:t>
            </a:r>
            <a:endParaRPr sz="1800" baseline="2314">
              <a:latin typeface="Arial"/>
              <a:cs typeface="Arial"/>
            </a:endParaRPr>
          </a:p>
          <a:p>
            <a:pPr algn="ctr">
              <a:lnSpc>
                <a:spcPts val="1275"/>
              </a:lnSpc>
              <a:tabLst>
                <a:tab pos="880110" algn="l"/>
              </a:tabLst>
            </a:pPr>
            <a:r>
              <a:rPr sz="1200" b="1" dirty="0">
                <a:latin typeface="Arial"/>
                <a:cs typeface="Arial"/>
              </a:rPr>
              <a:t>inhibitor	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86684" y="2511323"/>
            <a:ext cx="11493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31750">
              <a:lnSpc>
                <a:spcPts val="1275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432020" y="2511323"/>
            <a:ext cx="43180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 algn="ctr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659504" y="2511323"/>
            <a:ext cx="29083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322572" y="2636334"/>
            <a:ext cx="48577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marR="5080" indent="-27305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iP</a:t>
            </a:r>
            <a:r>
              <a:rPr sz="1200" b="1" baseline="-2083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 &amp;  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534977" y="1564513"/>
            <a:ext cx="2800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436575" y="759841"/>
            <a:ext cx="1949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42614" y="723176"/>
            <a:ext cx="15748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52123" y="3395469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16497" y="5971882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915859" y="8034717"/>
            <a:ext cx="11493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19050">
              <a:lnSpc>
                <a:spcPts val="1315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A3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3361" y="6029733"/>
            <a:ext cx="3974465" cy="1713864"/>
          </a:xfrm>
          <a:custGeom>
            <a:avLst/>
            <a:gdLst/>
            <a:ahLst/>
            <a:cxnLst/>
            <a:rect l="l" t="t" r="r" b="b"/>
            <a:pathLst>
              <a:path w="3974465" h="1713865">
                <a:moveTo>
                  <a:pt x="0" y="0"/>
                </a:moveTo>
                <a:lnTo>
                  <a:pt x="3974348" y="0"/>
                </a:lnTo>
                <a:lnTo>
                  <a:pt x="3974348" y="1713342"/>
                </a:lnTo>
                <a:lnTo>
                  <a:pt x="0" y="1713342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9430" y="6885944"/>
            <a:ext cx="245745" cy="856615"/>
          </a:xfrm>
          <a:custGeom>
            <a:avLst/>
            <a:gdLst/>
            <a:ahLst/>
            <a:cxnLst/>
            <a:rect l="l" t="t" r="r" b="b"/>
            <a:pathLst>
              <a:path w="245744" h="856615">
                <a:moveTo>
                  <a:pt x="245224" y="0"/>
                </a:moveTo>
                <a:lnTo>
                  <a:pt x="0" y="0"/>
                </a:lnTo>
                <a:lnTo>
                  <a:pt x="0" y="856208"/>
                </a:lnTo>
                <a:lnTo>
                  <a:pt x="245224" y="856208"/>
                </a:lnTo>
                <a:lnTo>
                  <a:pt x="24522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4032" y="6902567"/>
            <a:ext cx="249554" cy="840105"/>
          </a:xfrm>
          <a:custGeom>
            <a:avLst/>
            <a:gdLst/>
            <a:ahLst/>
            <a:cxnLst/>
            <a:rect l="l" t="t" r="r" b="b"/>
            <a:pathLst>
              <a:path w="249555" h="840104">
                <a:moveTo>
                  <a:pt x="249389" y="0"/>
                </a:moveTo>
                <a:lnTo>
                  <a:pt x="0" y="0"/>
                </a:lnTo>
                <a:lnTo>
                  <a:pt x="0" y="839584"/>
                </a:lnTo>
                <a:lnTo>
                  <a:pt x="249389" y="839584"/>
                </a:lnTo>
                <a:lnTo>
                  <a:pt x="24938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2799" y="6885944"/>
            <a:ext cx="249554" cy="856615"/>
          </a:xfrm>
          <a:custGeom>
            <a:avLst/>
            <a:gdLst/>
            <a:ahLst/>
            <a:cxnLst/>
            <a:rect l="l" t="t" r="r" b="b"/>
            <a:pathLst>
              <a:path w="249555" h="856615">
                <a:moveTo>
                  <a:pt x="249389" y="0"/>
                </a:moveTo>
                <a:lnTo>
                  <a:pt x="0" y="0"/>
                </a:lnTo>
                <a:lnTo>
                  <a:pt x="0" y="856208"/>
                </a:lnTo>
                <a:lnTo>
                  <a:pt x="249389" y="856208"/>
                </a:lnTo>
                <a:lnTo>
                  <a:pt x="24938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7413" y="7517705"/>
            <a:ext cx="249554" cy="224790"/>
          </a:xfrm>
          <a:custGeom>
            <a:avLst/>
            <a:gdLst/>
            <a:ahLst/>
            <a:cxnLst/>
            <a:rect l="l" t="t" r="r" b="b"/>
            <a:pathLst>
              <a:path w="249554" h="224790">
                <a:moveTo>
                  <a:pt x="249377" y="0"/>
                </a:moveTo>
                <a:lnTo>
                  <a:pt x="0" y="0"/>
                </a:lnTo>
                <a:lnTo>
                  <a:pt x="0" y="224447"/>
                </a:lnTo>
                <a:lnTo>
                  <a:pt x="249377" y="224447"/>
                </a:lnTo>
                <a:lnTo>
                  <a:pt x="24937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6167" y="6881790"/>
            <a:ext cx="249554" cy="860425"/>
          </a:xfrm>
          <a:custGeom>
            <a:avLst/>
            <a:gdLst/>
            <a:ahLst/>
            <a:cxnLst/>
            <a:rect l="l" t="t" r="r" b="b"/>
            <a:pathLst>
              <a:path w="249554" h="860425">
                <a:moveTo>
                  <a:pt x="249389" y="0"/>
                </a:moveTo>
                <a:lnTo>
                  <a:pt x="0" y="0"/>
                </a:lnTo>
                <a:lnTo>
                  <a:pt x="0" y="860361"/>
                </a:lnTo>
                <a:lnTo>
                  <a:pt x="249389" y="860361"/>
                </a:lnTo>
                <a:lnTo>
                  <a:pt x="249389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4935" y="6607471"/>
            <a:ext cx="245745" cy="1134745"/>
          </a:xfrm>
          <a:custGeom>
            <a:avLst/>
            <a:gdLst/>
            <a:ahLst/>
            <a:cxnLst/>
            <a:rect l="l" t="t" r="r" b="b"/>
            <a:pathLst>
              <a:path w="245745" h="1134745">
                <a:moveTo>
                  <a:pt x="245224" y="0"/>
                </a:moveTo>
                <a:lnTo>
                  <a:pt x="0" y="0"/>
                </a:lnTo>
                <a:lnTo>
                  <a:pt x="0" y="1134681"/>
                </a:lnTo>
                <a:lnTo>
                  <a:pt x="245224" y="1134681"/>
                </a:lnTo>
                <a:lnTo>
                  <a:pt x="24522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9549" y="6794503"/>
            <a:ext cx="249554" cy="948055"/>
          </a:xfrm>
          <a:custGeom>
            <a:avLst/>
            <a:gdLst/>
            <a:ahLst/>
            <a:cxnLst/>
            <a:rect l="l" t="t" r="r" b="b"/>
            <a:pathLst>
              <a:path w="249554" h="948054">
                <a:moveTo>
                  <a:pt x="249377" y="0"/>
                </a:moveTo>
                <a:lnTo>
                  <a:pt x="0" y="0"/>
                </a:lnTo>
                <a:lnTo>
                  <a:pt x="0" y="947648"/>
                </a:lnTo>
                <a:lnTo>
                  <a:pt x="249377" y="947648"/>
                </a:lnTo>
                <a:lnTo>
                  <a:pt x="249377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8303" y="6827752"/>
            <a:ext cx="245745" cy="914400"/>
          </a:xfrm>
          <a:custGeom>
            <a:avLst/>
            <a:gdLst/>
            <a:ahLst/>
            <a:cxnLst/>
            <a:rect l="l" t="t" r="r" b="b"/>
            <a:pathLst>
              <a:path w="245745" h="914400">
                <a:moveTo>
                  <a:pt x="245224" y="0"/>
                </a:moveTo>
                <a:lnTo>
                  <a:pt x="0" y="0"/>
                </a:lnTo>
                <a:lnTo>
                  <a:pt x="0" y="914400"/>
                </a:lnTo>
                <a:lnTo>
                  <a:pt x="245224" y="914400"/>
                </a:lnTo>
                <a:lnTo>
                  <a:pt x="24522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9947" y="679866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29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2558" y="679866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388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8709" y="6594998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41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1321" y="659499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7472" y="679866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39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55929" y="679866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111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90844" y="6790348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393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3455" y="6790348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5452" y="6495247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110783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8064" y="649524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1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4215" y="6304053"/>
            <a:ext cx="0" cy="490220"/>
          </a:xfrm>
          <a:custGeom>
            <a:avLst/>
            <a:gdLst/>
            <a:ahLst/>
            <a:cxnLst/>
            <a:rect l="l" t="t" r="r" b="b"/>
            <a:pathLst>
              <a:path h="490220">
                <a:moveTo>
                  <a:pt x="0" y="49020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6826" y="630405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82977" y="6790348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387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1435" y="679034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84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3361" y="6029733"/>
            <a:ext cx="0" cy="1713864"/>
          </a:xfrm>
          <a:custGeom>
            <a:avLst/>
            <a:gdLst/>
            <a:ahLst/>
            <a:cxnLst/>
            <a:rect l="l" t="t" r="r" b="b"/>
            <a:pathLst>
              <a:path h="1713865">
                <a:moveTo>
                  <a:pt x="0" y="1713342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9019" y="77412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19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9019" y="731339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19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9019" y="688550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19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9019" y="64576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19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9019" y="60297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19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97742" y="7652510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97742" y="7223956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7742" y="6795401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97742" y="6366847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97742" y="5938294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1537" y="6332031"/>
            <a:ext cx="374015" cy="11093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321310" marR="5080" indent="-309245">
              <a:lnSpc>
                <a:spcPts val="1400"/>
              </a:lnSpc>
              <a:spcBef>
                <a:spcPts val="65"/>
              </a:spcBef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17026" y="7168185"/>
            <a:ext cx="3670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</a:t>
            </a:r>
            <a:r>
              <a:rPr sz="1800" u="sng" spc="-5" dirty="0">
                <a:latin typeface="Calibri"/>
                <a:cs typeface="Calibri"/>
              </a:rPr>
              <a:t>*</a:t>
            </a:r>
            <a:r>
              <a:rPr sz="1800" spc="-5" dirty="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52594" y="7993569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55386" y="7991892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0675" y="7993569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78344" y="7993569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60799" y="7993569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2654" y="7993569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2058" y="7993569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67651" y="7991283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53994" y="7980919"/>
            <a:ext cx="3390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25647" y="8325953"/>
            <a:ext cx="3898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17746" y="8355824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37655" y="825406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5">
                <a:moveTo>
                  <a:pt x="0" y="0"/>
                </a:moveTo>
                <a:lnTo>
                  <a:pt x="64319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33304" y="814774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82333" y="8144947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279921" y="8389528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31257" y="825686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9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26907" y="815054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75936" y="814774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287149" y="8389529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018932" y="8251267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9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14582" y="8144947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63607" y="814214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326988" y="8370278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056630" y="825406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8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52281" y="814774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01301" y="8144947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9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53260" y="796931"/>
            <a:ext cx="3943350" cy="1515745"/>
          </a:xfrm>
          <a:custGeom>
            <a:avLst/>
            <a:gdLst/>
            <a:ahLst/>
            <a:cxnLst/>
            <a:rect l="l" t="t" r="r" b="b"/>
            <a:pathLst>
              <a:path w="3943350" h="1515745">
                <a:moveTo>
                  <a:pt x="0" y="0"/>
                </a:moveTo>
                <a:lnTo>
                  <a:pt x="3943204" y="0"/>
                </a:lnTo>
                <a:lnTo>
                  <a:pt x="3943204" y="1515311"/>
                </a:lnTo>
                <a:lnTo>
                  <a:pt x="0" y="1515311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9078" y="1050470"/>
            <a:ext cx="394970" cy="1263015"/>
          </a:xfrm>
          <a:custGeom>
            <a:avLst/>
            <a:gdLst/>
            <a:ahLst/>
            <a:cxnLst/>
            <a:rect l="l" t="t" r="r" b="b"/>
            <a:pathLst>
              <a:path w="394969" h="1263014">
                <a:moveTo>
                  <a:pt x="394855" y="0"/>
                </a:moveTo>
                <a:lnTo>
                  <a:pt x="0" y="0"/>
                </a:lnTo>
                <a:lnTo>
                  <a:pt x="0" y="1262545"/>
                </a:lnTo>
                <a:lnTo>
                  <a:pt x="394855" y="1262545"/>
                </a:lnTo>
                <a:lnTo>
                  <a:pt x="394855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8790" y="1836028"/>
            <a:ext cx="394970" cy="477520"/>
          </a:xfrm>
          <a:custGeom>
            <a:avLst/>
            <a:gdLst/>
            <a:ahLst/>
            <a:cxnLst/>
            <a:rect l="l" t="t" r="r" b="b"/>
            <a:pathLst>
              <a:path w="394969" h="477519">
                <a:moveTo>
                  <a:pt x="394855" y="0"/>
                </a:moveTo>
                <a:lnTo>
                  <a:pt x="0" y="0"/>
                </a:lnTo>
                <a:lnTo>
                  <a:pt x="0" y="476986"/>
                </a:lnTo>
                <a:lnTo>
                  <a:pt x="394855" y="476986"/>
                </a:lnTo>
                <a:lnTo>
                  <a:pt x="394855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28501" y="1910831"/>
            <a:ext cx="394970" cy="402590"/>
          </a:xfrm>
          <a:custGeom>
            <a:avLst/>
            <a:gdLst/>
            <a:ahLst/>
            <a:cxnLst/>
            <a:rect l="l" t="t" r="r" b="b"/>
            <a:pathLst>
              <a:path w="394970" h="402589">
                <a:moveTo>
                  <a:pt x="394843" y="0"/>
                </a:moveTo>
                <a:lnTo>
                  <a:pt x="0" y="0"/>
                </a:lnTo>
                <a:lnTo>
                  <a:pt x="0" y="402183"/>
                </a:lnTo>
                <a:lnTo>
                  <a:pt x="394843" y="402183"/>
                </a:lnTo>
                <a:lnTo>
                  <a:pt x="394843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18200" y="1944093"/>
            <a:ext cx="394970" cy="368935"/>
          </a:xfrm>
          <a:custGeom>
            <a:avLst/>
            <a:gdLst/>
            <a:ahLst/>
            <a:cxnLst/>
            <a:rect l="l" t="t" r="r" b="b"/>
            <a:pathLst>
              <a:path w="394970" h="368935">
                <a:moveTo>
                  <a:pt x="394855" y="0"/>
                </a:moveTo>
                <a:lnTo>
                  <a:pt x="0" y="0"/>
                </a:lnTo>
                <a:lnTo>
                  <a:pt x="0" y="368922"/>
                </a:lnTo>
                <a:lnTo>
                  <a:pt x="394855" y="368922"/>
                </a:lnTo>
                <a:lnTo>
                  <a:pt x="394855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7911" y="2072934"/>
            <a:ext cx="394970" cy="240665"/>
          </a:xfrm>
          <a:custGeom>
            <a:avLst/>
            <a:gdLst/>
            <a:ahLst/>
            <a:cxnLst/>
            <a:rect l="l" t="t" r="r" b="b"/>
            <a:pathLst>
              <a:path w="394970" h="240664">
                <a:moveTo>
                  <a:pt x="394855" y="0"/>
                </a:moveTo>
                <a:lnTo>
                  <a:pt x="0" y="0"/>
                </a:lnTo>
                <a:lnTo>
                  <a:pt x="0" y="240080"/>
                </a:lnTo>
                <a:lnTo>
                  <a:pt x="394855" y="240080"/>
                </a:lnTo>
                <a:lnTo>
                  <a:pt x="394855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48564" y="102137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798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11176" y="1021374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66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38272" y="172380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22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96731" y="1723800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15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23827" y="183186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8929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86439" y="183186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48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6147" y="193993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03243" y="1852646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220174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65855" y="185264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53260" y="796931"/>
            <a:ext cx="0" cy="1515745"/>
          </a:xfrm>
          <a:custGeom>
            <a:avLst/>
            <a:gdLst/>
            <a:ahLst/>
            <a:cxnLst/>
            <a:rect l="l" t="t" r="r" b="b"/>
            <a:pathLst>
              <a:path h="1515745">
                <a:moveTo>
                  <a:pt x="0" y="151531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08009" y="231224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08009" y="205982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08009" y="180641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08009" y="155300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08009" y="130374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08009" y="105033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08009" y="79693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226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59621" y="999900"/>
            <a:ext cx="374015" cy="11093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321310" marR="5080" indent="-309245">
              <a:lnSpc>
                <a:spcPts val="1400"/>
              </a:lnSpc>
              <a:spcBef>
                <a:spcPts val="65"/>
              </a:spcBef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812907" y="1495581"/>
            <a:ext cx="4813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41789" y="705492"/>
            <a:ext cx="393065" cy="185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68275">
              <a:lnSpc>
                <a:spcPts val="128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252787" y="2545798"/>
            <a:ext cx="51689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5080" indent="-85090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iFGFr1  </a:t>
            </a:r>
            <a:r>
              <a:rPr sz="1200" b="1" spc="10" dirty="0">
                <a:latin typeface="Arial"/>
                <a:cs typeface="Arial"/>
              </a:rPr>
              <a:t>(µM)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197820" y="2359616"/>
            <a:ext cx="762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017274" y="2377447"/>
            <a:ext cx="11493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31750">
              <a:lnSpc>
                <a:spcPts val="135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26239" y="2401831"/>
            <a:ext cx="23749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830">
              <a:lnSpc>
                <a:spcPts val="1260"/>
              </a:lnSpc>
            </a:pPr>
            <a:r>
              <a:rPr sz="1200" b="1" dirty="0">
                <a:latin typeface="Arial"/>
                <a:cs typeface="Arial"/>
              </a:rPr>
              <a:t>+  </a:t>
            </a:r>
            <a:r>
              <a:rPr sz="1200" b="1" spc="-5" dirty="0">
                <a:latin typeface="Arial"/>
                <a:cs typeface="Arial"/>
              </a:rPr>
              <a:t>0.3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559410" y="2401831"/>
            <a:ext cx="12509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5080" indent="-14604">
              <a:lnSpc>
                <a:spcPts val="1260"/>
              </a:lnSpc>
            </a:pPr>
            <a:r>
              <a:rPr sz="1200" b="1" dirty="0">
                <a:latin typeface="Arial"/>
                <a:cs typeface="Arial"/>
              </a:rPr>
              <a:t>+ 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63167" y="2401831"/>
            <a:ext cx="12446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>
              <a:lnSpc>
                <a:spcPts val="1260"/>
              </a:lnSpc>
            </a:pPr>
            <a:r>
              <a:rPr sz="1200" b="1" dirty="0">
                <a:latin typeface="Arial"/>
                <a:cs typeface="Arial"/>
              </a:rPr>
              <a:t>+  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16668" y="5467357"/>
            <a:ext cx="6356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inhibitor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28426" y="5269085"/>
            <a:ext cx="7874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64315" y="5282953"/>
            <a:ext cx="116839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53137" y="5284782"/>
            <a:ext cx="51689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iFGFr4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091438" y="5284782"/>
            <a:ext cx="4318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iFGFr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111289" y="4700903"/>
            <a:ext cx="4813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54662" y="3907184"/>
            <a:ext cx="2800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64262" y="381879"/>
            <a:ext cx="77216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340"/>
              </a:spcBef>
            </a:pPr>
            <a:r>
              <a:rPr sz="1400" b="1" spc="-1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08555" y="3511726"/>
            <a:ext cx="15748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2929" y="6081790"/>
            <a:ext cx="1574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748387" y="3511909"/>
            <a:ext cx="3917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35585" y="6092762"/>
            <a:ext cx="56451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FGFrs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845252" y="3445040"/>
            <a:ext cx="3936365" cy="1685925"/>
          </a:xfrm>
          <a:custGeom>
            <a:avLst/>
            <a:gdLst/>
            <a:ahLst/>
            <a:cxnLst/>
            <a:rect l="l" t="t" r="r" b="b"/>
            <a:pathLst>
              <a:path w="3936365" h="1685925">
                <a:moveTo>
                  <a:pt x="0" y="0"/>
                </a:moveTo>
                <a:lnTo>
                  <a:pt x="3935950" y="0"/>
                </a:lnTo>
                <a:lnTo>
                  <a:pt x="3935950" y="1685773"/>
                </a:lnTo>
                <a:lnTo>
                  <a:pt x="0" y="1685773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91132" y="3725996"/>
            <a:ext cx="490855" cy="1405255"/>
          </a:xfrm>
          <a:custGeom>
            <a:avLst/>
            <a:gdLst/>
            <a:ahLst/>
            <a:cxnLst/>
            <a:rect l="l" t="t" r="r" b="b"/>
            <a:pathLst>
              <a:path w="490855" h="1405254">
                <a:moveTo>
                  <a:pt x="490448" y="0"/>
                </a:moveTo>
                <a:lnTo>
                  <a:pt x="0" y="0"/>
                </a:lnTo>
                <a:lnTo>
                  <a:pt x="0" y="1404848"/>
                </a:lnTo>
                <a:lnTo>
                  <a:pt x="490448" y="1404848"/>
                </a:lnTo>
                <a:lnTo>
                  <a:pt x="49044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76195" y="5051877"/>
            <a:ext cx="490855" cy="79375"/>
          </a:xfrm>
          <a:custGeom>
            <a:avLst/>
            <a:gdLst/>
            <a:ahLst/>
            <a:cxnLst/>
            <a:rect l="l" t="t" r="r" b="b"/>
            <a:pathLst>
              <a:path w="490854" h="79375">
                <a:moveTo>
                  <a:pt x="490448" y="0"/>
                </a:moveTo>
                <a:lnTo>
                  <a:pt x="0" y="0"/>
                </a:lnTo>
                <a:lnTo>
                  <a:pt x="0" y="78968"/>
                </a:lnTo>
                <a:lnTo>
                  <a:pt x="490448" y="78968"/>
                </a:lnTo>
                <a:lnTo>
                  <a:pt x="49044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61245" y="5039405"/>
            <a:ext cx="490855" cy="91440"/>
          </a:xfrm>
          <a:custGeom>
            <a:avLst/>
            <a:gdLst/>
            <a:ahLst/>
            <a:cxnLst/>
            <a:rect l="l" t="t" r="r" b="b"/>
            <a:pathLst>
              <a:path w="490854" h="91439">
                <a:moveTo>
                  <a:pt x="490461" y="0"/>
                </a:moveTo>
                <a:lnTo>
                  <a:pt x="0" y="0"/>
                </a:lnTo>
                <a:lnTo>
                  <a:pt x="0" y="91439"/>
                </a:lnTo>
                <a:lnTo>
                  <a:pt x="490461" y="91439"/>
                </a:lnTo>
                <a:lnTo>
                  <a:pt x="49046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46308" y="4299579"/>
            <a:ext cx="490855" cy="831850"/>
          </a:xfrm>
          <a:custGeom>
            <a:avLst/>
            <a:gdLst/>
            <a:ahLst/>
            <a:cxnLst/>
            <a:rect l="l" t="t" r="r" b="b"/>
            <a:pathLst>
              <a:path w="490854" h="831850">
                <a:moveTo>
                  <a:pt x="490448" y="0"/>
                </a:moveTo>
                <a:lnTo>
                  <a:pt x="0" y="0"/>
                </a:lnTo>
                <a:lnTo>
                  <a:pt x="0" y="831265"/>
                </a:lnTo>
                <a:lnTo>
                  <a:pt x="490448" y="831265"/>
                </a:lnTo>
                <a:lnTo>
                  <a:pt x="49044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36340" y="367196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517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98951" y="3671965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21398" y="503940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4760" y="6065"/>
                </a:moveTo>
                <a:lnTo>
                  <a:pt x="4760" y="6065"/>
                </a:lnTo>
              </a:path>
            </a:pathLst>
          </a:custGeom>
          <a:ln w="12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84010" y="5039408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06455" y="502693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4760" y="6231"/>
                </a:moveTo>
                <a:lnTo>
                  <a:pt x="4760" y="6231"/>
                </a:lnTo>
              </a:path>
            </a:pathLst>
          </a:custGeom>
          <a:ln w="12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69068" y="5026938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91512" y="4149945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14886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54124" y="414994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45252" y="3445040"/>
            <a:ext cx="0" cy="1685925"/>
          </a:xfrm>
          <a:custGeom>
            <a:avLst/>
            <a:gdLst/>
            <a:ahLst/>
            <a:cxnLst/>
            <a:rect l="l" t="t" r="r" b="b"/>
            <a:pathLst>
              <a:path h="1685925">
                <a:moveTo>
                  <a:pt x="0" y="1685773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00187" y="512998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00187" y="485165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00187" y="4569164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00187" y="428667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00187" y="4008341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00187" y="372585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00187" y="344336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50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364801" y="3353599"/>
            <a:ext cx="362585" cy="212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1.2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93858" y="3733559"/>
            <a:ext cx="374015" cy="11093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321310" marR="5080" indent="-309245">
              <a:lnSpc>
                <a:spcPts val="1400"/>
              </a:lnSpc>
              <a:spcBef>
                <a:spcPts val="65"/>
              </a:spcBef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14434" y="6286973"/>
            <a:ext cx="1397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799330" y="1522216"/>
            <a:ext cx="1584960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1584489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94533" y="1522217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5">
                <a:moveTo>
                  <a:pt x="1" y="0"/>
                </a:moveTo>
                <a:lnTo>
                  <a:pt x="0" y="21738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95676" y="1527939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5">
                <a:moveTo>
                  <a:pt x="1" y="0"/>
                </a:moveTo>
                <a:lnTo>
                  <a:pt x="0" y="21738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023760" y="1297471"/>
            <a:ext cx="159639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1596229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30783" y="1297472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1" y="0"/>
                </a:moveTo>
                <a:lnTo>
                  <a:pt x="0" y="22430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20080" y="1303378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0"/>
                </a:moveTo>
                <a:lnTo>
                  <a:pt x="0" y="22430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95236" y="4503651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1054057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56421" y="4503652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1" y="0"/>
                </a:moveTo>
                <a:lnTo>
                  <a:pt x="0" y="14757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92806" y="4507537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1" y="0"/>
                </a:moveTo>
                <a:lnTo>
                  <a:pt x="0" y="14757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596048" y="899468"/>
            <a:ext cx="39179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5"/>
              </a:lnSpc>
            </a:pPr>
            <a:r>
              <a:rPr sz="1400" b="1" spc="25" dirty="0">
                <a:latin typeface="Arial"/>
                <a:cs typeface="Arial"/>
              </a:rPr>
              <a:t>ALP</a:t>
            </a:r>
            <a:endParaRPr sz="1400">
              <a:latin typeface="Arial"/>
              <a:cs typeface="Arial"/>
            </a:endParaRPr>
          </a:p>
          <a:p>
            <a:pPr marR="11430" algn="ctr">
              <a:lnSpc>
                <a:spcPts val="1515"/>
              </a:lnSpc>
            </a:pPr>
            <a:r>
              <a:rPr sz="1400" b="1" dirty="0"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791868" y="4268595"/>
            <a:ext cx="19177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630783" y="1515954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5">
                <a:moveTo>
                  <a:pt x="1" y="0"/>
                </a:moveTo>
                <a:lnTo>
                  <a:pt x="0" y="21738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A4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728" y="3165335"/>
            <a:ext cx="4403394" cy="73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839" y="1468760"/>
            <a:ext cx="929005" cy="213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marR="214629" algn="ctr">
              <a:lnSpc>
                <a:spcPct val="128200"/>
              </a:lnSpc>
            </a:pPr>
            <a:r>
              <a:rPr sz="1600" b="1" spc="-30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e  HAp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1600" b="1" dirty="0">
                <a:latin typeface="Arial"/>
                <a:cs typeface="Arial"/>
              </a:rPr>
              <a:t>p-ERK1/2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90805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ERK1/2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2683" y="145336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38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4675" y="1455771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38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23074" y="1453362"/>
          <a:ext cx="4126722" cy="587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99"/>
                <a:gridCol w="411467"/>
                <a:gridCol w="495299"/>
                <a:gridCol w="349843"/>
                <a:gridCol w="187601"/>
                <a:gridCol w="455672"/>
                <a:gridCol w="484403"/>
                <a:gridCol w="470001"/>
                <a:gridCol w="454108"/>
                <a:gridCol w="433829"/>
              </a:tblGrid>
              <a:tr h="35551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211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653954" y="1453362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1" y="0"/>
                </a:moveTo>
                <a:lnTo>
                  <a:pt x="0" y="9138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6486" y="1455769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1" y="0"/>
                </a:moveTo>
                <a:lnTo>
                  <a:pt x="0" y="9138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27160" y="1160528"/>
            <a:ext cx="6013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Minutes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0786" y="1160528"/>
            <a:ext cx="4660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Hours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262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35900" y="2238184"/>
            <a:ext cx="4451223" cy="748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A5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62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987" y="5246617"/>
            <a:ext cx="1727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8713" y="6106121"/>
            <a:ext cx="3503330" cy="253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13838" y="1017370"/>
            <a:ext cx="1949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1081" y="1012697"/>
            <a:ext cx="4781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710" algn="l"/>
              </a:tabLst>
            </a:pPr>
            <a:r>
              <a:rPr sz="2400" b="1" baseline="1736" dirty="0">
                <a:latin typeface="Arial"/>
                <a:cs typeface="Arial"/>
              </a:rPr>
              <a:t>-	</a:t>
            </a:r>
            <a:r>
              <a:rPr sz="1600" b="1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5766" y="997456"/>
            <a:ext cx="160591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5605" algn="l"/>
                <a:tab pos="763905" algn="l"/>
                <a:tab pos="1146810" algn="l"/>
                <a:tab pos="1525270" algn="l"/>
              </a:tabLst>
            </a:pPr>
            <a:r>
              <a:rPr sz="2400" b="1" baseline="3472" dirty="0">
                <a:latin typeface="Arial"/>
                <a:cs typeface="Arial"/>
              </a:rPr>
              <a:t>-	</a:t>
            </a:r>
            <a:r>
              <a:rPr sz="2400" b="1" baseline="1736" dirty="0">
                <a:latin typeface="Arial"/>
                <a:cs typeface="Arial"/>
              </a:rPr>
              <a:t>+	</a:t>
            </a:r>
            <a:r>
              <a:rPr sz="2400" b="1" baseline="5208" dirty="0">
                <a:latin typeface="Arial"/>
                <a:cs typeface="Arial"/>
              </a:rPr>
              <a:t>-	</a:t>
            </a:r>
            <a:r>
              <a:rPr sz="1600" b="1" dirty="0">
                <a:latin typeface="Arial"/>
                <a:cs typeface="Arial"/>
              </a:rPr>
              <a:t>+	</a:t>
            </a:r>
            <a:r>
              <a:rPr sz="2400" b="1" baseline="1736" dirty="0">
                <a:latin typeface="Arial"/>
                <a:cs typeface="Arial"/>
              </a:rPr>
              <a:t>-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1622" y="1003349"/>
            <a:ext cx="144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49495" y="878762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0913" y="878762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8323" y="879934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2512" y="883062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3929" y="883063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1340" y="884234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5613" y="885798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7029" y="885799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4441" y="886972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2718" y="879933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4136" y="879934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1546" y="881106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76143" y="511402"/>
            <a:ext cx="29159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FGFR1 FGFR2  </a:t>
            </a:r>
            <a:r>
              <a:rPr sz="2400" b="1" baseline="1736" dirty="0">
                <a:latin typeface="Arial"/>
                <a:cs typeface="Arial"/>
              </a:rPr>
              <a:t>FGFR3</a:t>
            </a:r>
            <a:r>
              <a:rPr sz="2400" b="1" spc="-165" baseline="1736" dirty="0">
                <a:latin typeface="Arial"/>
                <a:cs typeface="Arial"/>
              </a:rPr>
              <a:t> </a:t>
            </a:r>
            <a:r>
              <a:rPr sz="2400" b="1" baseline="1736" dirty="0">
                <a:latin typeface="Arial"/>
                <a:cs typeface="Arial"/>
              </a:rPr>
              <a:t>FGFR4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6600" y="5725346"/>
            <a:ext cx="2033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710" algn="l"/>
                <a:tab pos="767080" algn="l"/>
                <a:tab pos="1149985" algn="l"/>
                <a:tab pos="1518285" algn="l"/>
                <a:tab pos="1901189" algn="l"/>
              </a:tabLst>
            </a:pPr>
            <a:r>
              <a:rPr sz="2400" b="1" baseline="1736" dirty="0">
                <a:latin typeface="Arial"/>
                <a:cs typeface="Arial"/>
              </a:rPr>
              <a:t>-	</a:t>
            </a:r>
            <a:r>
              <a:rPr sz="2400" b="1" baseline="-3472" dirty="0">
                <a:latin typeface="Arial"/>
                <a:cs typeface="Arial"/>
              </a:rPr>
              <a:t>+	</a:t>
            </a:r>
            <a:r>
              <a:rPr sz="2400" b="1" baseline="3472" dirty="0">
                <a:latin typeface="Arial"/>
                <a:cs typeface="Arial"/>
              </a:rPr>
              <a:t>-	</a:t>
            </a:r>
            <a:r>
              <a:rPr sz="2400" b="1" baseline="1736" dirty="0">
                <a:latin typeface="Arial"/>
                <a:cs typeface="Arial"/>
              </a:rPr>
              <a:t>+	</a:t>
            </a:r>
            <a:r>
              <a:rPr sz="2400" b="1" baseline="5208" dirty="0">
                <a:latin typeface="Arial"/>
                <a:cs typeface="Arial"/>
              </a:rPr>
              <a:t>-	</a:t>
            </a:r>
            <a:r>
              <a:rPr sz="1600" b="1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4109" y="5712545"/>
            <a:ext cx="933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87141" y="5731239"/>
            <a:ext cx="144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25148" y="5606920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6564" y="560692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3976" y="560809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8164" y="5611222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581" y="561122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6991" y="5612394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265" y="5613957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2682" y="5613958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40093" y="561513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8371" y="5608092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2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9788" y="560809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7199" y="5609266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51663" y="5239495"/>
            <a:ext cx="29159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FGFR1 FGFR2  </a:t>
            </a:r>
            <a:r>
              <a:rPr sz="2400" b="1" baseline="1736" dirty="0">
                <a:latin typeface="Arial"/>
                <a:cs typeface="Arial"/>
              </a:rPr>
              <a:t>FGFR3</a:t>
            </a:r>
            <a:r>
              <a:rPr sz="2400" b="1" spc="-165" baseline="1736" dirty="0">
                <a:latin typeface="Arial"/>
                <a:cs typeface="Arial"/>
              </a:rPr>
              <a:t> </a:t>
            </a:r>
            <a:r>
              <a:rPr sz="2400" b="1" baseline="1736" dirty="0">
                <a:latin typeface="Arial"/>
                <a:cs typeface="Arial"/>
              </a:rPr>
              <a:t>FGFR4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01941" y="1860787"/>
            <a:ext cx="382270" cy="1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16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marL="17780" algn="ctr">
              <a:lnSpc>
                <a:spcPts val="1850"/>
              </a:lnSpc>
              <a:spcBef>
                <a:spcPts val="130"/>
              </a:spcBef>
            </a:pPr>
            <a:r>
              <a:rPr sz="1600" b="1" spc="-5" dirty="0">
                <a:latin typeface="Arial"/>
                <a:cs typeface="Arial"/>
              </a:rPr>
              <a:t>102</a:t>
            </a:r>
            <a:endParaRPr sz="1600">
              <a:latin typeface="Arial"/>
              <a:cs typeface="Arial"/>
            </a:endParaRPr>
          </a:p>
          <a:p>
            <a:pPr marL="39370" algn="ctr">
              <a:lnSpc>
                <a:spcPts val="1850"/>
              </a:lnSpc>
            </a:pPr>
            <a:r>
              <a:rPr sz="1600" b="1" spc="-5" dirty="0">
                <a:latin typeface="Arial"/>
                <a:cs typeface="Arial"/>
              </a:rPr>
              <a:t>76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  <a:p>
            <a:pPr marL="87630" algn="ctr">
              <a:lnSpc>
                <a:spcPct val="100000"/>
              </a:lnSpc>
              <a:spcBef>
                <a:spcPts val="1490"/>
              </a:spcBef>
            </a:pPr>
            <a:r>
              <a:rPr sz="1600" b="1" spc="-5" dirty="0">
                <a:latin typeface="Arial"/>
                <a:cs typeface="Arial"/>
              </a:rPr>
              <a:t>38</a:t>
            </a:r>
            <a:endParaRPr sz="1600">
              <a:latin typeface="Arial"/>
              <a:cs typeface="Arial"/>
            </a:endParaRPr>
          </a:p>
          <a:p>
            <a:pPr marL="123825" algn="ctr">
              <a:lnSpc>
                <a:spcPct val="100000"/>
              </a:lnSpc>
              <a:spcBef>
                <a:spcPts val="145"/>
              </a:spcBef>
            </a:pPr>
            <a:r>
              <a:rPr sz="1600" b="1" spc="-5" dirty="0">
                <a:latin typeface="Arial"/>
                <a:cs typeface="Arial"/>
              </a:rPr>
              <a:t>31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08850" y="6335048"/>
            <a:ext cx="382270" cy="216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16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marL="17780" algn="ctr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102</a:t>
            </a:r>
            <a:endParaRPr sz="1600">
              <a:latin typeface="Arial"/>
              <a:cs typeface="Arial"/>
            </a:endParaRPr>
          </a:p>
          <a:p>
            <a:pPr marL="39370" algn="ctr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Arial"/>
                <a:cs typeface="Arial"/>
              </a:rPr>
              <a:t>76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763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38</a:t>
            </a:r>
            <a:endParaRPr sz="1600">
              <a:latin typeface="Arial"/>
              <a:cs typeface="Arial"/>
            </a:endParaRPr>
          </a:p>
          <a:p>
            <a:pPr marL="123825" algn="ctr"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latin typeface="Arial"/>
                <a:cs typeface="Arial"/>
              </a:rPr>
              <a:t>31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97520" y="4656277"/>
            <a:ext cx="3504514" cy="47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72987" y="4077761"/>
            <a:ext cx="1727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40979" y="4391502"/>
            <a:ext cx="128206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710" algn="l"/>
                <a:tab pos="767080" algn="l"/>
                <a:tab pos="1149985" algn="l"/>
              </a:tabLst>
            </a:pPr>
            <a:r>
              <a:rPr sz="1600" b="1" dirty="0">
                <a:latin typeface="Arial"/>
                <a:cs typeface="Arial"/>
              </a:rPr>
              <a:t>-	</a:t>
            </a:r>
            <a:r>
              <a:rPr sz="2400" b="1" baseline="-5208" dirty="0">
                <a:latin typeface="Arial"/>
                <a:cs typeface="Arial"/>
              </a:rPr>
              <a:t>+	</a:t>
            </a:r>
            <a:r>
              <a:rPr sz="2400" b="1" baseline="1736" dirty="0">
                <a:latin typeface="Arial"/>
                <a:cs typeface="Arial"/>
              </a:rPr>
              <a:t>-	</a:t>
            </a:r>
            <a:r>
              <a:rPr sz="1600" b="1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08488" y="4381952"/>
            <a:ext cx="933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47098" y="4400646"/>
            <a:ext cx="128905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5605" algn="l"/>
                <a:tab pos="1156970" algn="l"/>
              </a:tabLst>
            </a:pPr>
            <a:r>
              <a:rPr sz="2400" b="1" baseline="3472" dirty="0">
                <a:latin typeface="Arial"/>
                <a:cs typeface="Arial"/>
              </a:rPr>
              <a:t>-	</a:t>
            </a:r>
            <a:r>
              <a:rPr sz="2400" b="1" baseline="1736" dirty="0">
                <a:latin typeface="Arial"/>
                <a:cs typeface="Arial"/>
              </a:rPr>
              <a:t>+	</a:t>
            </a:r>
            <a:r>
              <a:rPr sz="1600" b="1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29415" y="4276506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40832" y="4276507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28243" y="4277680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72432" y="4280808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83848" y="4280809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71260" y="4281980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45533" y="4283543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56949" y="4283544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44361" y="4284717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02639" y="4277679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81" y="1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14056" y="4277680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01467" y="4278852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1" y="0"/>
                </a:moveTo>
                <a:lnTo>
                  <a:pt x="0" y="4452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156042" y="3909105"/>
            <a:ext cx="29159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FGFR1 FGFR2  </a:t>
            </a:r>
            <a:r>
              <a:rPr sz="2400" b="1" baseline="1736" dirty="0">
                <a:latin typeface="Arial"/>
                <a:cs typeface="Arial"/>
              </a:rPr>
              <a:t>FGFR3</a:t>
            </a:r>
            <a:r>
              <a:rPr sz="2400" b="1" spc="-165" baseline="1736" dirty="0">
                <a:latin typeface="Arial"/>
                <a:cs typeface="Arial"/>
              </a:rPr>
              <a:t> </a:t>
            </a:r>
            <a:r>
              <a:rPr sz="2400" b="1" baseline="1736" dirty="0">
                <a:latin typeface="Arial"/>
                <a:cs typeface="Arial"/>
              </a:rPr>
              <a:t>FGFR4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46796" y="1297990"/>
            <a:ext cx="3471100" cy="2476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72987" y="680713"/>
            <a:ext cx="1188085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47320">
              <a:lnSpc>
                <a:spcPct val="100000"/>
              </a:lnSpc>
              <a:spcBef>
                <a:spcPts val="675"/>
              </a:spcBef>
            </a:pPr>
            <a:r>
              <a:rPr sz="1600" b="1" dirty="0">
                <a:latin typeface="Arial"/>
                <a:cs typeface="Arial"/>
              </a:rPr>
              <a:t>p-FGFR1/2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5056" y="5745463"/>
            <a:ext cx="15792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96365" algn="l"/>
              </a:tabLst>
            </a:pPr>
            <a:r>
              <a:rPr sz="2400" b="1" baseline="1736" dirty="0">
                <a:latin typeface="Arial"/>
                <a:cs typeface="Arial"/>
              </a:rPr>
              <a:t>p-</a:t>
            </a:r>
            <a:r>
              <a:rPr sz="2400" b="1" spc="-179" baseline="1736" dirty="0">
                <a:latin typeface="Arial"/>
                <a:cs typeface="Arial"/>
              </a:rPr>
              <a:t>T</a:t>
            </a:r>
            <a:r>
              <a:rPr sz="2400" b="1" spc="-7" baseline="1736" dirty="0">
                <a:latin typeface="Arial"/>
                <a:cs typeface="Arial"/>
              </a:rPr>
              <a:t>yrosin</a:t>
            </a:r>
            <a:r>
              <a:rPr sz="2400" b="1" baseline="1736" dirty="0">
                <a:latin typeface="Arial"/>
                <a:cs typeface="Arial"/>
              </a:rPr>
              <a:t>e	</a:t>
            </a:r>
            <a:r>
              <a:rPr sz="1600" b="1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8279" y="4588437"/>
            <a:ext cx="109220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760"/>
              </a:lnSpc>
            </a:pPr>
            <a:r>
              <a:rPr sz="1600" b="1" spc="-5" dirty="0">
                <a:latin typeface="Arial"/>
                <a:cs typeface="Arial"/>
              </a:rPr>
              <a:t>102</a:t>
            </a:r>
            <a:endParaRPr sz="1600">
              <a:latin typeface="Arial"/>
              <a:cs typeface="Arial"/>
            </a:endParaRPr>
          </a:p>
          <a:p>
            <a:pPr marR="60325" algn="r">
              <a:lnSpc>
                <a:spcPts val="1760"/>
              </a:lnSpc>
            </a:pPr>
            <a:r>
              <a:rPr sz="1600" b="1" dirty="0">
                <a:latin typeface="Arial"/>
                <a:cs typeface="Arial"/>
              </a:rPr>
              <a:t>FGFR2</a:t>
            </a:r>
            <a:r>
              <a:rPr sz="1600" b="1" spc="380" dirty="0">
                <a:latin typeface="Arial"/>
                <a:cs typeface="Arial"/>
              </a:rPr>
              <a:t> </a:t>
            </a:r>
            <a:r>
              <a:rPr sz="2400" b="1" spc="-7" baseline="-19097" dirty="0">
                <a:latin typeface="Arial"/>
                <a:cs typeface="Arial"/>
              </a:rPr>
              <a:t>76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A6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62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0209" y="974087"/>
            <a:ext cx="5750560" cy="2625090"/>
          </a:xfrm>
          <a:custGeom>
            <a:avLst/>
            <a:gdLst/>
            <a:ahLst/>
            <a:cxnLst/>
            <a:rect l="l" t="t" r="r" b="b"/>
            <a:pathLst>
              <a:path w="5750559" h="2625090">
                <a:moveTo>
                  <a:pt x="0" y="0"/>
                </a:moveTo>
                <a:lnTo>
                  <a:pt x="5750310" y="0"/>
                </a:lnTo>
                <a:lnTo>
                  <a:pt x="5750310" y="2625072"/>
                </a:lnTo>
                <a:lnTo>
                  <a:pt x="0" y="2625072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097" y="3598626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0944" y="0"/>
                </a:lnTo>
              </a:path>
            </a:pathLst>
          </a:custGeom>
          <a:ln w="374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9832" y="359862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374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3415" y="3598626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0944" y="0"/>
                </a:lnTo>
              </a:path>
            </a:pathLst>
          </a:custGeom>
          <a:ln w="374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1138" y="359862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374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4721" y="359862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374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2457" y="359862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791" y="0"/>
                </a:lnTo>
              </a:path>
            </a:pathLst>
          </a:custGeom>
          <a:ln w="374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6039" y="2940048"/>
            <a:ext cx="287020" cy="661035"/>
          </a:xfrm>
          <a:custGeom>
            <a:avLst/>
            <a:gdLst/>
            <a:ahLst/>
            <a:cxnLst/>
            <a:rect l="l" t="t" r="r" b="b"/>
            <a:pathLst>
              <a:path w="287020" h="661035">
                <a:moveTo>
                  <a:pt x="286778" y="0"/>
                </a:moveTo>
                <a:lnTo>
                  <a:pt x="0" y="0"/>
                </a:lnTo>
                <a:lnTo>
                  <a:pt x="0" y="660450"/>
                </a:lnTo>
                <a:lnTo>
                  <a:pt x="286778" y="660450"/>
                </a:lnTo>
                <a:lnTo>
                  <a:pt x="28677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9610" y="1851087"/>
            <a:ext cx="291465" cy="1749425"/>
          </a:xfrm>
          <a:custGeom>
            <a:avLst/>
            <a:gdLst/>
            <a:ahLst/>
            <a:cxnLst/>
            <a:rect l="l" t="t" r="r" b="b"/>
            <a:pathLst>
              <a:path w="291464" h="1749425">
                <a:moveTo>
                  <a:pt x="290944" y="0"/>
                </a:moveTo>
                <a:lnTo>
                  <a:pt x="0" y="0"/>
                </a:lnTo>
                <a:lnTo>
                  <a:pt x="0" y="1749412"/>
                </a:lnTo>
                <a:lnTo>
                  <a:pt x="290944" y="1749412"/>
                </a:lnTo>
                <a:lnTo>
                  <a:pt x="290944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7345" y="2998240"/>
            <a:ext cx="287020" cy="602615"/>
          </a:xfrm>
          <a:custGeom>
            <a:avLst/>
            <a:gdLst/>
            <a:ahLst/>
            <a:cxnLst/>
            <a:rect l="l" t="t" r="r" b="b"/>
            <a:pathLst>
              <a:path w="287020" h="602614">
                <a:moveTo>
                  <a:pt x="286791" y="0"/>
                </a:moveTo>
                <a:lnTo>
                  <a:pt x="0" y="0"/>
                </a:lnTo>
                <a:lnTo>
                  <a:pt x="0" y="602259"/>
                </a:lnTo>
                <a:lnTo>
                  <a:pt x="286791" y="602259"/>
                </a:lnTo>
                <a:lnTo>
                  <a:pt x="28679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0928" y="1452065"/>
            <a:ext cx="287020" cy="2148840"/>
          </a:xfrm>
          <a:custGeom>
            <a:avLst/>
            <a:gdLst/>
            <a:ahLst/>
            <a:cxnLst/>
            <a:rect l="l" t="t" r="r" b="b"/>
            <a:pathLst>
              <a:path w="287020" h="2148840">
                <a:moveTo>
                  <a:pt x="286791" y="0"/>
                </a:moveTo>
                <a:lnTo>
                  <a:pt x="0" y="0"/>
                </a:lnTo>
                <a:lnTo>
                  <a:pt x="0" y="2148433"/>
                </a:lnTo>
                <a:lnTo>
                  <a:pt x="286791" y="2148433"/>
                </a:lnTo>
                <a:lnTo>
                  <a:pt x="28679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0167" y="3600444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37401" y="0"/>
                </a:moveTo>
                <a:lnTo>
                  <a:pt x="37401" y="0"/>
                </a:lnTo>
              </a:path>
              <a:path w="74930">
                <a:moveTo>
                  <a:pt x="0" y="0"/>
                </a:moveTo>
                <a:lnTo>
                  <a:pt x="74815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7549" y="36004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161" y="3600445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3745" y="360031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37401" y="0"/>
                </a:moveTo>
                <a:lnTo>
                  <a:pt x="37401" y="0"/>
                </a:lnTo>
              </a:path>
              <a:path w="78105">
                <a:moveTo>
                  <a:pt x="0" y="0"/>
                </a:moveTo>
                <a:lnTo>
                  <a:pt x="77546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1128" y="360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3740" y="360031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51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1480" y="360040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37401" y="0"/>
                </a:moveTo>
                <a:lnTo>
                  <a:pt x="37401" y="0"/>
                </a:lnTo>
              </a:path>
              <a:path w="74930">
                <a:moveTo>
                  <a:pt x="0" y="0"/>
                </a:moveTo>
                <a:lnTo>
                  <a:pt x="74815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8861" y="3600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1473" y="360040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057" y="3599927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37401" y="0"/>
                </a:moveTo>
                <a:lnTo>
                  <a:pt x="37401" y="0"/>
                </a:lnTo>
              </a:path>
              <a:path w="74930">
                <a:moveTo>
                  <a:pt x="0" y="0"/>
                </a:moveTo>
                <a:lnTo>
                  <a:pt x="74802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2440" y="3599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052" y="3599927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2793" y="360049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37401" y="0"/>
                </a:moveTo>
                <a:lnTo>
                  <a:pt x="37401" y="0"/>
                </a:lnTo>
              </a:path>
              <a:path w="74929">
                <a:moveTo>
                  <a:pt x="0" y="0"/>
                </a:moveTo>
                <a:lnTo>
                  <a:pt x="74472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0174" y="3600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2786" y="360049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443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83753" y="3596752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4760" y="1445"/>
                </a:moveTo>
                <a:lnTo>
                  <a:pt x="4760" y="14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46365" y="359675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5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1486" y="2865232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777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9944" y="2865232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93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5066" y="1747170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10310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97677" y="174717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8645" y="2964984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158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1257" y="296498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26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6378" y="1223470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5">
                <a:moveTo>
                  <a:pt x="0" y="227476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48990" y="122347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77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0209" y="974087"/>
            <a:ext cx="0" cy="2625090"/>
          </a:xfrm>
          <a:custGeom>
            <a:avLst/>
            <a:gdLst/>
            <a:ahLst/>
            <a:cxnLst/>
            <a:rect l="l" t="t" r="r" b="b"/>
            <a:pathLst>
              <a:path h="2625090">
                <a:moveTo>
                  <a:pt x="0" y="2625072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5059" y="359916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5059" y="327138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5059" y="294319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5059" y="261501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5059" y="228682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5059" y="195864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059" y="163045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5059" y="130227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5059" y="97408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25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4588" y="1867551"/>
            <a:ext cx="237490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2.5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latin typeface="Arial"/>
                <a:cs typeface="Arial"/>
              </a:rPr>
              <a:t>2.0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latin typeface="Arial"/>
                <a:cs typeface="Arial"/>
              </a:rPr>
              <a:t>1.5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latin typeface="Arial"/>
                <a:cs typeface="Arial"/>
              </a:rPr>
              <a:t>1.0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4588" y="1539251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3.0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4588" y="121094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3.5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4588" y="882648"/>
            <a:ext cx="2374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4.0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1694" y="1474228"/>
            <a:ext cx="196215" cy="1617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Fold</a:t>
            </a:r>
            <a:r>
              <a:rPr sz="1200" b="1" spc="-5" dirty="0">
                <a:latin typeface="Arial"/>
                <a:cs typeface="Arial"/>
              </a:rPr>
              <a:t> chang</a:t>
            </a:r>
            <a:r>
              <a:rPr sz="1200" b="1" dirty="0">
                <a:latin typeface="Arial"/>
                <a:cs typeface="Arial"/>
              </a:rPr>
              <a:t>e of </a:t>
            </a:r>
            <a:r>
              <a:rPr sz="1200" b="1" spc="-5" dirty="0">
                <a:latin typeface="Arial"/>
                <a:cs typeface="Arial"/>
              </a:rPr>
              <a:t>mRNA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2135" y="3834975"/>
            <a:ext cx="3390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58486" y="3813335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7852" y="3823088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02094" y="3813335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55915" y="3813335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95867" y="3824003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51211" y="3824003"/>
            <a:ext cx="1149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6554" y="4217499"/>
            <a:ext cx="330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SLC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20536" y="3823088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91273" y="3824764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17356" y="3813335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80016" y="3813335"/>
            <a:ext cx="76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1946" y="4426744"/>
            <a:ext cx="6946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SLC34A1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28088" y="4302296"/>
            <a:ext cx="856615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01" y="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2295" y="415283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86464" y="414890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1351" y="4422444"/>
            <a:ext cx="6946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SLC34A2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08022" y="4297949"/>
            <a:ext cx="856615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00" y="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02228" y="4148488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66397" y="414455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501278" y="4434065"/>
            <a:ext cx="6946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SLC34A3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386230" y="4309569"/>
            <a:ext cx="856615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01" y="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80436" y="4160108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44605" y="415617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618603" y="4426790"/>
            <a:ext cx="6946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SLC20A1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543438" y="4313504"/>
            <a:ext cx="856615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401" y="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37645" y="416404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01814" y="4160108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780034" y="4434065"/>
            <a:ext cx="6946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SLC20A2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697959" y="4290556"/>
            <a:ext cx="856615" cy="0"/>
          </a:xfrm>
          <a:custGeom>
            <a:avLst/>
            <a:gdLst/>
            <a:ahLst/>
            <a:cxnLst/>
            <a:rect l="l" t="t" r="r" b="b"/>
            <a:pathLst>
              <a:path w="856615">
                <a:moveTo>
                  <a:pt x="0" y="0"/>
                </a:moveTo>
                <a:lnTo>
                  <a:pt x="856400" y="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92166" y="414109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56333" y="413716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460"/>
                </a:moveTo>
                <a:lnTo>
                  <a:pt x="0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067936" y="1401866"/>
            <a:ext cx="3670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203164" y="1032449"/>
            <a:ext cx="3670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66523" y="286461"/>
            <a:ext cx="1898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</a:t>
            </a:r>
            <a:r>
              <a:rPr sz="1100" spc="25" dirty="0">
                <a:latin typeface="Cambria"/>
                <a:cs typeface="Cambria"/>
              </a:rPr>
              <a:t>7</a:t>
            </a:r>
            <a:endParaRPr sz="11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62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4838" y="4004081"/>
            <a:ext cx="4440262" cy="632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197" y="2532407"/>
            <a:ext cx="4440257" cy="588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676" y="1716474"/>
            <a:ext cx="44323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44900"/>
              </a:lnSpc>
            </a:pPr>
            <a:r>
              <a:rPr sz="1600" b="1" dirty="0">
                <a:latin typeface="Arial"/>
                <a:cs typeface="Arial"/>
              </a:rPr>
              <a:t>time  HAp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925" y="2674052"/>
            <a:ext cx="7143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RUNX2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851" y="4218982"/>
            <a:ext cx="5334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Actin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38" y="3444383"/>
            <a:ext cx="72644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Osterix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66815" y="1747465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38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8806" y="1749872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38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48087" y="1747463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1" y="0"/>
                </a:moveTo>
                <a:lnTo>
                  <a:pt x="0" y="9138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0618" y="174986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1" y="0"/>
                </a:moveTo>
                <a:lnTo>
                  <a:pt x="0" y="91384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523074" y="1469063"/>
          <a:ext cx="4120855" cy="905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32"/>
                <a:gridCol w="269086"/>
                <a:gridCol w="702687"/>
                <a:gridCol w="284836"/>
                <a:gridCol w="187601"/>
                <a:gridCol w="418334"/>
                <a:gridCol w="402024"/>
                <a:gridCol w="656729"/>
                <a:gridCol w="381534"/>
                <a:gridCol w="439392"/>
              </a:tblGrid>
              <a:tr h="278398">
                <a:tc gridSpan="2"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Minutes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3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Hours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73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303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T w="1269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0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5404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8177" y="2525844"/>
            <a:ext cx="1727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91" y="3322998"/>
            <a:ext cx="1727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391" y="4074025"/>
            <a:ext cx="1727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6192" y="3398697"/>
            <a:ext cx="4371362" cy="421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A8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840" y="1462938"/>
            <a:ext cx="2483160" cy="237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0665" y="195784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0665" y="209044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0056" y="1920608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4">
                <a:moveTo>
                  <a:pt x="0" y="0"/>
                </a:moveTo>
                <a:lnTo>
                  <a:pt x="0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0122" y="1800379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127960" y="0"/>
                </a:moveTo>
                <a:lnTo>
                  <a:pt x="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7734" y="3453210"/>
            <a:ext cx="9626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Repressor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9289" y="1727506"/>
            <a:ext cx="398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Pi-T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000" y="250937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7561" y="250937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884" y="1123006"/>
            <a:ext cx="75247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1760"/>
              </a:spcBef>
            </a:pPr>
            <a:r>
              <a:rPr sz="1600" dirty="0">
                <a:latin typeface="Arial"/>
                <a:cs typeface="Arial"/>
              </a:rPr>
              <a:t>FGFr2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97404" y="2878018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513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3903" y="3213774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127000" y="0"/>
                </a:moveTo>
                <a:lnTo>
                  <a:pt x="0" y="0"/>
                </a:lnTo>
                <a:lnTo>
                  <a:pt x="63500" y="7620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5206" y="2500704"/>
            <a:ext cx="584835" cy="313690"/>
          </a:xfrm>
          <a:custGeom>
            <a:avLst/>
            <a:gdLst/>
            <a:ahLst/>
            <a:cxnLst/>
            <a:rect l="l" t="t" r="r" b="b"/>
            <a:pathLst>
              <a:path w="584835" h="313689">
                <a:moveTo>
                  <a:pt x="292201" y="0"/>
                </a:moveTo>
                <a:lnTo>
                  <a:pt x="233312" y="3186"/>
                </a:lnTo>
                <a:lnTo>
                  <a:pt x="178463" y="12325"/>
                </a:lnTo>
                <a:lnTo>
                  <a:pt x="128828" y="26785"/>
                </a:lnTo>
                <a:lnTo>
                  <a:pt x="85583" y="45937"/>
                </a:lnTo>
                <a:lnTo>
                  <a:pt x="49903" y="69149"/>
                </a:lnTo>
                <a:lnTo>
                  <a:pt x="5936" y="125234"/>
                </a:lnTo>
                <a:lnTo>
                  <a:pt x="0" y="156845"/>
                </a:lnTo>
                <a:lnTo>
                  <a:pt x="5936" y="188455"/>
                </a:lnTo>
                <a:lnTo>
                  <a:pt x="49903" y="244540"/>
                </a:lnTo>
                <a:lnTo>
                  <a:pt x="85583" y="267752"/>
                </a:lnTo>
                <a:lnTo>
                  <a:pt x="128828" y="286904"/>
                </a:lnTo>
                <a:lnTo>
                  <a:pt x="178463" y="301364"/>
                </a:lnTo>
                <a:lnTo>
                  <a:pt x="233312" y="310503"/>
                </a:lnTo>
                <a:lnTo>
                  <a:pt x="292201" y="313690"/>
                </a:lnTo>
                <a:lnTo>
                  <a:pt x="351086" y="310503"/>
                </a:lnTo>
                <a:lnTo>
                  <a:pt x="405932" y="301364"/>
                </a:lnTo>
                <a:lnTo>
                  <a:pt x="455564" y="286904"/>
                </a:lnTo>
                <a:lnTo>
                  <a:pt x="498808" y="267752"/>
                </a:lnTo>
                <a:lnTo>
                  <a:pt x="534487" y="244540"/>
                </a:lnTo>
                <a:lnTo>
                  <a:pt x="578454" y="188455"/>
                </a:lnTo>
                <a:lnTo>
                  <a:pt x="584390" y="156845"/>
                </a:lnTo>
                <a:lnTo>
                  <a:pt x="578454" y="125234"/>
                </a:lnTo>
                <a:lnTo>
                  <a:pt x="534487" y="69149"/>
                </a:lnTo>
                <a:lnTo>
                  <a:pt x="498808" y="45937"/>
                </a:lnTo>
                <a:lnTo>
                  <a:pt x="455564" y="26785"/>
                </a:lnTo>
                <a:lnTo>
                  <a:pt x="405932" y="12325"/>
                </a:lnTo>
                <a:lnTo>
                  <a:pt x="351086" y="3186"/>
                </a:lnTo>
                <a:lnTo>
                  <a:pt x="292201" y="0"/>
                </a:lnTo>
                <a:close/>
              </a:path>
            </a:pathLst>
          </a:custGeom>
          <a:solidFill>
            <a:srgbClr val="D0E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5206" y="2500702"/>
            <a:ext cx="584200" cy="313690"/>
          </a:xfrm>
          <a:custGeom>
            <a:avLst/>
            <a:gdLst/>
            <a:ahLst/>
            <a:cxnLst/>
            <a:rect l="l" t="t" r="r" b="b"/>
            <a:pathLst>
              <a:path w="584200" h="313689">
                <a:moveTo>
                  <a:pt x="0" y="156767"/>
                </a:moveTo>
                <a:lnTo>
                  <a:pt x="22950" y="95746"/>
                </a:lnTo>
                <a:lnTo>
                  <a:pt x="85538" y="45916"/>
                </a:lnTo>
                <a:lnTo>
                  <a:pt x="128761" y="26773"/>
                </a:lnTo>
                <a:lnTo>
                  <a:pt x="178369" y="12319"/>
                </a:lnTo>
                <a:lnTo>
                  <a:pt x="233190" y="3184"/>
                </a:lnTo>
                <a:lnTo>
                  <a:pt x="292047" y="0"/>
                </a:lnTo>
                <a:lnTo>
                  <a:pt x="350905" y="3184"/>
                </a:lnTo>
                <a:lnTo>
                  <a:pt x="405726" y="12319"/>
                </a:lnTo>
                <a:lnTo>
                  <a:pt x="455334" y="26773"/>
                </a:lnTo>
                <a:lnTo>
                  <a:pt x="498556" y="45916"/>
                </a:lnTo>
                <a:lnTo>
                  <a:pt x="534218" y="69117"/>
                </a:lnTo>
                <a:lnTo>
                  <a:pt x="578162" y="125173"/>
                </a:lnTo>
                <a:lnTo>
                  <a:pt x="584095" y="156767"/>
                </a:lnTo>
                <a:lnTo>
                  <a:pt x="578162" y="188362"/>
                </a:lnTo>
                <a:lnTo>
                  <a:pt x="534218" y="244418"/>
                </a:lnTo>
                <a:lnTo>
                  <a:pt x="498556" y="267619"/>
                </a:lnTo>
                <a:lnTo>
                  <a:pt x="455334" y="286762"/>
                </a:lnTo>
                <a:lnTo>
                  <a:pt x="405726" y="301216"/>
                </a:lnTo>
                <a:lnTo>
                  <a:pt x="350905" y="310351"/>
                </a:lnTo>
                <a:lnTo>
                  <a:pt x="292047" y="313536"/>
                </a:lnTo>
                <a:lnTo>
                  <a:pt x="233190" y="310351"/>
                </a:lnTo>
                <a:lnTo>
                  <a:pt x="178369" y="301216"/>
                </a:lnTo>
                <a:lnTo>
                  <a:pt x="128761" y="286762"/>
                </a:lnTo>
                <a:lnTo>
                  <a:pt x="85538" y="267619"/>
                </a:lnTo>
                <a:lnTo>
                  <a:pt x="49877" y="244418"/>
                </a:lnTo>
                <a:lnTo>
                  <a:pt x="5933" y="188362"/>
                </a:lnTo>
                <a:lnTo>
                  <a:pt x="0" y="156767"/>
                </a:lnTo>
                <a:close/>
              </a:path>
            </a:pathLst>
          </a:custGeom>
          <a:ln w="25387">
            <a:solidFill>
              <a:srgbClr val="47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24229" y="2520389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4742" y="7113511"/>
            <a:ext cx="1861820" cy="0"/>
          </a:xfrm>
          <a:custGeom>
            <a:avLst/>
            <a:gdLst/>
            <a:ahLst/>
            <a:cxnLst/>
            <a:rect l="l" t="t" r="r" b="b"/>
            <a:pathLst>
              <a:path w="1861820">
                <a:moveTo>
                  <a:pt x="0" y="0"/>
                </a:moveTo>
                <a:lnTo>
                  <a:pt x="1861374" y="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5416" y="6917472"/>
            <a:ext cx="1905" cy="196215"/>
          </a:xfrm>
          <a:custGeom>
            <a:avLst/>
            <a:gdLst/>
            <a:ahLst/>
            <a:cxnLst/>
            <a:rect l="l" t="t" r="r" b="b"/>
            <a:pathLst>
              <a:path w="1905" h="196215">
                <a:moveTo>
                  <a:pt x="0" y="196039"/>
                </a:moveTo>
                <a:lnTo>
                  <a:pt x="1488" y="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37040" y="6920934"/>
            <a:ext cx="225425" cy="5080"/>
          </a:xfrm>
          <a:custGeom>
            <a:avLst/>
            <a:gdLst/>
            <a:ahLst/>
            <a:cxnLst/>
            <a:rect l="l" t="t" r="r" b="b"/>
            <a:pathLst>
              <a:path w="225425" h="5079">
                <a:moveTo>
                  <a:pt x="225287" y="0"/>
                </a:moveTo>
                <a:lnTo>
                  <a:pt x="0" y="4723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84922" y="6865394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69" h="114300">
                <a:moveTo>
                  <a:pt x="0" y="0"/>
                </a:moveTo>
                <a:lnTo>
                  <a:pt x="2400" y="114274"/>
                </a:lnTo>
                <a:lnTo>
                  <a:pt x="115481" y="547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9672" y="6622798"/>
            <a:ext cx="1528445" cy="480059"/>
          </a:xfrm>
          <a:custGeom>
            <a:avLst/>
            <a:gdLst/>
            <a:ahLst/>
            <a:cxnLst/>
            <a:rect l="l" t="t" r="r" b="b"/>
            <a:pathLst>
              <a:path w="1528445" h="480059">
                <a:moveTo>
                  <a:pt x="764082" y="0"/>
                </a:moveTo>
                <a:lnTo>
                  <a:pt x="694535" y="980"/>
                </a:lnTo>
                <a:lnTo>
                  <a:pt x="626736" y="3865"/>
                </a:lnTo>
                <a:lnTo>
                  <a:pt x="560957" y="8570"/>
                </a:lnTo>
                <a:lnTo>
                  <a:pt x="497467" y="15010"/>
                </a:lnTo>
                <a:lnTo>
                  <a:pt x="436536" y="23100"/>
                </a:lnTo>
                <a:lnTo>
                  <a:pt x="378433" y="32756"/>
                </a:lnTo>
                <a:lnTo>
                  <a:pt x="323428" y="43892"/>
                </a:lnTo>
                <a:lnTo>
                  <a:pt x="271792" y="56426"/>
                </a:lnTo>
                <a:lnTo>
                  <a:pt x="223793" y="70270"/>
                </a:lnTo>
                <a:lnTo>
                  <a:pt x="179701" y="85342"/>
                </a:lnTo>
                <a:lnTo>
                  <a:pt x="139786" y="101555"/>
                </a:lnTo>
                <a:lnTo>
                  <a:pt x="104318" y="118826"/>
                </a:lnTo>
                <a:lnTo>
                  <a:pt x="47802" y="156202"/>
                </a:lnTo>
                <a:lnTo>
                  <a:pt x="12310" y="196791"/>
                </a:lnTo>
                <a:lnTo>
                  <a:pt x="0" y="239915"/>
                </a:lnTo>
                <a:lnTo>
                  <a:pt x="3122" y="261752"/>
                </a:lnTo>
                <a:lnTo>
                  <a:pt x="27293" y="303693"/>
                </a:lnTo>
                <a:lnTo>
                  <a:pt x="73567" y="342760"/>
                </a:lnTo>
                <a:lnTo>
                  <a:pt x="139786" y="378275"/>
                </a:lnTo>
                <a:lnTo>
                  <a:pt x="179701" y="394489"/>
                </a:lnTo>
                <a:lnTo>
                  <a:pt x="223793" y="409560"/>
                </a:lnTo>
                <a:lnTo>
                  <a:pt x="271792" y="423405"/>
                </a:lnTo>
                <a:lnTo>
                  <a:pt x="323428" y="435938"/>
                </a:lnTo>
                <a:lnTo>
                  <a:pt x="378433" y="447075"/>
                </a:lnTo>
                <a:lnTo>
                  <a:pt x="436536" y="456731"/>
                </a:lnTo>
                <a:lnTo>
                  <a:pt x="497467" y="464821"/>
                </a:lnTo>
                <a:lnTo>
                  <a:pt x="560957" y="471261"/>
                </a:lnTo>
                <a:lnTo>
                  <a:pt x="626736" y="475965"/>
                </a:lnTo>
                <a:lnTo>
                  <a:pt x="694535" y="478850"/>
                </a:lnTo>
                <a:lnTo>
                  <a:pt x="764082" y="479831"/>
                </a:lnTo>
                <a:lnTo>
                  <a:pt x="833628" y="478850"/>
                </a:lnTo>
                <a:lnTo>
                  <a:pt x="901425" y="475965"/>
                </a:lnTo>
                <a:lnTo>
                  <a:pt x="967203" y="471261"/>
                </a:lnTo>
                <a:lnTo>
                  <a:pt x="1030692" y="464821"/>
                </a:lnTo>
                <a:lnTo>
                  <a:pt x="1091623" y="456731"/>
                </a:lnTo>
                <a:lnTo>
                  <a:pt x="1149726" y="447075"/>
                </a:lnTo>
                <a:lnTo>
                  <a:pt x="1204731" y="435938"/>
                </a:lnTo>
                <a:lnTo>
                  <a:pt x="1256368" y="423405"/>
                </a:lnTo>
                <a:lnTo>
                  <a:pt x="1304367" y="409560"/>
                </a:lnTo>
                <a:lnTo>
                  <a:pt x="1348460" y="394489"/>
                </a:lnTo>
                <a:lnTo>
                  <a:pt x="1388375" y="378275"/>
                </a:lnTo>
                <a:lnTo>
                  <a:pt x="1423844" y="361004"/>
                </a:lnTo>
                <a:lnTo>
                  <a:pt x="1480361" y="323628"/>
                </a:lnTo>
                <a:lnTo>
                  <a:pt x="1515854" y="283040"/>
                </a:lnTo>
                <a:lnTo>
                  <a:pt x="1528165" y="239915"/>
                </a:lnTo>
                <a:lnTo>
                  <a:pt x="1525042" y="218078"/>
                </a:lnTo>
                <a:lnTo>
                  <a:pt x="1500871" y="176137"/>
                </a:lnTo>
                <a:lnTo>
                  <a:pt x="1454596" y="137070"/>
                </a:lnTo>
                <a:lnTo>
                  <a:pt x="1388375" y="101555"/>
                </a:lnTo>
                <a:lnTo>
                  <a:pt x="1348460" y="85342"/>
                </a:lnTo>
                <a:lnTo>
                  <a:pt x="1304367" y="70270"/>
                </a:lnTo>
                <a:lnTo>
                  <a:pt x="1256368" y="56426"/>
                </a:lnTo>
                <a:lnTo>
                  <a:pt x="1204731" y="43892"/>
                </a:lnTo>
                <a:lnTo>
                  <a:pt x="1149726" y="32756"/>
                </a:lnTo>
                <a:lnTo>
                  <a:pt x="1091623" y="23100"/>
                </a:lnTo>
                <a:lnTo>
                  <a:pt x="1030692" y="15010"/>
                </a:lnTo>
                <a:lnTo>
                  <a:pt x="967203" y="8570"/>
                </a:lnTo>
                <a:lnTo>
                  <a:pt x="901425" y="3865"/>
                </a:lnTo>
                <a:lnTo>
                  <a:pt x="833628" y="980"/>
                </a:lnTo>
                <a:lnTo>
                  <a:pt x="764082" y="0"/>
                </a:lnTo>
                <a:close/>
              </a:path>
            </a:pathLst>
          </a:custGeom>
          <a:solidFill>
            <a:srgbClr val="E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9672" y="6622802"/>
            <a:ext cx="1527810" cy="480059"/>
          </a:xfrm>
          <a:custGeom>
            <a:avLst/>
            <a:gdLst/>
            <a:ahLst/>
            <a:cxnLst/>
            <a:rect l="l" t="t" r="r" b="b"/>
            <a:pathLst>
              <a:path w="1527810" h="480059">
                <a:moveTo>
                  <a:pt x="0" y="239790"/>
                </a:moveTo>
                <a:lnTo>
                  <a:pt x="12304" y="196687"/>
                </a:lnTo>
                <a:lnTo>
                  <a:pt x="47778" y="156119"/>
                </a:lnTo>
                <a:lnTo>
                  <a:pt x="104266" y="118763"/>
                </a:lnTo>
                <a:lnTo>
                  <a:pt x="139716" y="101501"/>
                </a:lnTo>
                <a:lnTo>
                  <a:pt x="179610" y="85296"/>
                </a:lnTo>
                <a:lnTo>
                  <a:pt x="223680" y="70233"/>
                </a:lnTo>
                <a:lnTo>
                  <a:pt x="271654" y="56395"/>
                </a:lnTo>
                <a:lnTo>
                  <a:pt x="323265" y="43869"/>
                </a:lnTo>
                <a:lnTo>
                  <a:pt x="378241" y="32738"/>
                </a:lnTo>
                <a:lnTo>
                  <a:pt x="436314" y="23087"/>
                </a:lnTo>
                <a:lnTo>
                  <a:pt x="497214" y="15001"/>
                </a:lnTo>
                <a:lnTo>
                  <a:pt x="560671" y="8565"/>
                </a:lnTo>
                <a:lnTo>
                  <a:pt x="626416" y="3863"/>
                </a:lnTo>
                <a:lnTo>
                  <a:pt x="694179" y="979"/>
                </a:lnTo>
                <a:lnTo>
                  <a:pt x="763691" y="0"/>
                </a:lnTo>
                <a:lnTo>
                  <a:pt x="833202" y="979"/>
                </a:lnTo>
                <a:lnTo>
                  <a:pt x="900965" y="3863"/>
                </a:lnTo>
                <a:lnTo>
                  <a:pt x="966710" y="8565"/>
                </a:lnTo>
                <a:lnTo>
                  <a:pt x="1030167" y="15001"/>
                </a:lnTo>
                <a:lnTo>
                  <a:pt x="1091067" y="23087"/>
                </a:lnTo>
                <a:lnTo>
                  <a:pt x="1149140" y="32738"/>
                </a:lnTo>
                <a:lnTo>
                  <a:pt x="1204117" y="43869"/>
                </a:lnTo>
                <a:lnTo>
                  <a:pt x="1255727" y="56395"/>
                </a:lnTo>
                <a:lnTo>
                  <a:pt x="1303702" y="70233"/>
                </a:lnTo>
                <a:lnTo>
                  <a:pt x="1347771" y="85296"/>
                </a:lnTo>
                <a:lnTo>
                  <a:pt x="1387666" y="101501"/>
                </a:lnTo>
                <a:lnTo>
                  <a:pt x="1423116" y="118763"/>
                </a:lnTo>
                <a:lnTo>
                  <a:pt x="1479604" y="156119"/>
                </a:lnTo>
                <a:lnTo>
                  <a:pt x="1515078" y="196687"/>
                </a:lnTo>
                <a:lnTo>
                  <a:pt x="1527382" y="239790"/>
                </a:lnTo>
                <a:lnTo>
                  <a:pt x="1524261" y="261616"/>
                </a:lnTo>
                <a:lnTo>
                  <a:pt x="1500102" y="303536"/>
                </a:lnTo>
                <a:lnTo>
                  <a:pt x="1453852" y="342583"/>
                </a:lnTo>
                <a:lnTo>
                  <a:pt x="1387666" y="378079"/>
                </a:lnTo>
                <a:lnTo>
                  <a:pt x="1347771" y="394284"/>
                </a:lnTo>
                <a:lnTo>
                  <a:pt x="1303702" y="409348"/>
                </a:lnTo>
                <a:lnTo>
                  <a:pt x="1255727" y="423185"/>
                </a:lnTo>
                <a:lnTo>
                  <a:pt x="1204117" y="435711"/>
                </a:lnTo>
                <a:lnTo>
                  <a:pt x="1149140" y="446842"/>
                </a:lnTo>
                <a:lnTo>
                  <a:pt x="1091067" y="456493"/>
                </a:lnTo>
                <a:lnTo>
                  <a:pt x="1030167" y="464579"/>
                </a:lnTo>
                <a:lnTo>
                  <a:pt x="966710" y="471015"/>
                </a:lnTo>
                <a:lnTo>
                  <a:pt x="900965" y="475717"/>
                </a:lnTo>
                <a:lnTo>
                  <a:pt x="833202" y="478601"/>
                </a:lnTo>
                <a:lnTo>
                  <a:pt x="763691" y="479581"/>
                </a:lnTo>
                <a:lnTo>
                  <a:pt x="694179" y="478601"/>
                </a:lnTo>
                <a:lnTo>
                  <a:pt x="626416" y="475717"/>
                </a:lnTo>
                <a:lnTo>
                  <a:pt x="560671" y="471015"/>
                </a:lnTo>
                <a:lnTo>
                  <a:pt x="497214" y="464579"/>
                </a:lnTo>
                <a:lnTo>
                  <a:pt x="436314" y="456493"/>
                </a:lnTo>
                <a:lnTo>
                  <a:pt x="378241" y="446842"/>
                </a:lnTo>
                <a:lnTo>
                  <a:pt x="323265" y="435711"/>
                </a:lnTo>
                <a:lnTo>
                  <a:pt x="271654" y="423185"/>
                </a:lnTo>
                <a:lnTo>
                  <a:pt x="223680" y="409348"/>
                </a:lnTo>
                <a:lnTo>
                  <a:pt x="179610" y="394284"/>
                </a:lnTo>
                <a:lnTo>
                  <a:pt x="139716" y="378079"/>
                </a:lnTo>
                <a:lnTo>
                  <a:pt x="104266" y="360817"/>
                </a:lnTo>
                <a:lnTo>
                  <a:pt x="47778" y="323461"/>
                </a:lnTo>
                <a:lnTo>
                  <a:pt x="12304" y="282893"/>
                </a:lnTo>
                <a:lnTo>
                  <a:pt x="0" y="23979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43007" y="6740793"/>
            <a:ext cx="815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Activator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1979" y="5717141"/>
            <a:ext cx="584835" cy="313690"/>
          </a:xfrm>
          <a:custGeom>
            <a:avLst/>
            <a:gdLst/>
            <a:ahLst/>
            <a:cxnLst/>
            <a:rect l="l" t="t" r="r" b="b"/>
            <a:pathLst>
              <a:path w="584835" h="313689">
                <a:moveTo>
                  <a:pt x="292201" y="0"/>
                </a:moveTo>
                <a:lnTo>
                  <a:pt x="233312" y="3186"/>
                </a:lnTo>
                <a:lnTo>
                  <a:pt x="178463" y="12325"/>
                </a:lnTo>
                <a:lnTo>
                  <a:pt x="128828" y="26785"/>
                </a:lnTo>
                <a:lnTo>
                  <a:pt x="85583" y="45937"/>
                </a:lnTo>
                <a:lnTo>
                  <a:pt x="49903" y="69149"/>
                </a:lnTo>
                <a:lnTo>
                  <a:pt x="5936" y="125234"/>
                </a:lnTo>
                <a:lnTo>
                  <a:pt x="0" y="156845"/>
                </a:lnTo>
                <a:lnTo>
                  <a:pt x="5936" y="188455"/>
                </a:lnTo>
                <a:lnTo>
                  <a:pt x="49903" y="244540"/>
                </a:lnTo>
                <a:lnTo>
                  <a:pt x="85583" y="267752"/>
                </a:lnTo>
                <a:lnTo>
                  <a:pt x="128828" y="286904"/>
                </a:lnTo>
                <a:lnTo>
                  <a:pt x="178463" y="301364"/>
                </a:lnTo>
                <a:lnTo>
                  <a:pt x="233312" y="310503"/>
                </a:lnTo>
                <a:lnTo>
                  <a:pt x="292201" y="313690"/>
                </a:lnTo>
                <a:lnTo>
                  <a:pt x="351086" y="310503"/>
                </a:lnTo>
                <a:lnTo>
                  <a:pt x="405932" y="301364"/>
                </a:lnTo>
                <a:lnTo>
                  <a:pt x="455564" y="286904"/>
                </a:lnTo>
                <a:lnTo>
                  <a:pt x="498808" y="267752"/>
                </a:lnTo>
                <a:lnTo>
                  <a:pt x="534487" y="244540"/>
                </a:lnTo>
                <a:lnTo>
                  <a:pt x="578454" y="188455"/>
                </a:lnTo>
                <a:lnTo>
                  <a:pt x="584390" y="156845"/>
                </a:lnTo>
                <a:lnTo>
                  <a:pt x="578454" y="125234"/>
                </a:lnTo>
                <a:lnTo>
                  <a:pt x="534487" y="69149"/>
                </a:lnTo>
                <a:lnTo>
                  <a:pt x="498808" y="45937"/>
                </a:lnTo>
                <a:lnTo>
                  <a:pt x="455564" y="26785"/>
                </a:lnTo>
                <a:lnTo>
                  <a:pt x="405932" y="12325"/>
                </a:lnTo>
                <a:lnTo>
                  <a:pt x="351086" y="3186"/>
                </a:lnTo>
                <a:lnTo>
                  <a:pt x="292201" y="0"/>
                </a:lnTo>
                <a:close/>
              </a:path>
            </a:pathLst>
          </a:custGeom>
          <a:solidFill>
            <a:srgbClr val="D0E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1978" y="5717137"/>
            <a:ext cx="584200" cy="313690"/>
          </a:xfrm>
          <a:custGeom>
            <a:avLst/>
            <a:gdLst/>
            <a:ahLst/>
            <a:cxnLst/>
            <a:rect l="l" t="t" r="r" b="b"/>
            <a:pathLst>
              <a:path w="584200" h="313689">
                <a:moveTo>
                  <a:pt x="0" y="156767"/>
                </a:moveTo>
                <a:lnTo>
                  <a:pt x="22950" y="95746"/>
                </a:lnTo>
                <a:lnTo>
                  <a:pt x="85538" y="45916"/>
                </a:lnTo>
                <a:lnTo>
                  <a:pt x="128761" y="26773"/>
                </a:lnTo>
                <a:lnTo>
                  <a:pt x="178369" y="12319"/>
                </a:lnTo>
                <a:lnTo>
                  <a:pt x="233190" y="3184"/>
                </a:lnTo>
                <a:lnTo>
                  <a:pt x="292047" y="0"/>
                </a:lnTo>
                <a:lnTo>
                  <a:pt x="350905" y="3184"/>
                </a:lnTo>
                <a:lnTo>
                  <a:pt x="405726" y="12319"/>
                </a:lnTo>
                <a:lnTo>
                  <a:pt x="455334" y="26773"/>
                </a:lnTo>
                <a:lnTo>
                  <a:pt x="498557" y="45916"/>
                </a:lnTo>
                <a:lnTo>
                  <a:pt x="534218" y="69117"/>
                </a:lnTo>
                <a:lnTo>
                  <a:pt x="578162" y="125173"/>
                </a:lnTo>
                <a:lnTo>
                  <a:pt x="584095" y="156767"/>
                </a:lnTo>
                <a:lnTo>
                  <a:pt x="578162" y="188362"/>
                </a:lnTo>
                <a:lnTo>
                  <a:pt x="534218" y="244418"/>
                </a:lnTo>
                <a:lnTo>
                  <a:pt x="498557" y="267619"/>
                </a:lnTo>
                <a:lnTo>
                  <a:pt x="455334" y="286762"/>
                </a:lnTo>
                <a:lnTo>
                  <a:pt x="405726" y="301216"/>
                </a:lnTo>
                <a:lnTo>
                  <a:pt x="350905" y="310351"/>
                </a:lnTo>
                <a:lnTo>
                  <a:pt x="292047" y="313536"/>
                </a:lnTo>
                <a:lnTo>
                  <a:pt x="233190" y="310351"/>
                </a:lnTo>
                <a:lnTo>
                  <a:pt x="178369" y="301216"/>
                </a:lnTo>
                <a:lnTo>
                  <a:pt x="128761" y="286762"/>
                </a:lnTo>
                <a:lnTo>
                  <a:pt x="85538" y="267619"/>
                </a:lnTo>
                <a:lnTo>
                  <a:pt x="49877" y="244418"/>
                </a:lnTo>
                <a:lnTo>
                  <a:pt x="5933" y="188362"/>
                </a:lnTo>
                <a:lnTo>
                  <a:pt x="0" y="156767"/>
                </a:lnTo>
                <a:close/>
              </a:path>
            </a:pathLst>
          </a:custGeom>
          <a:ln w="25387">
            <a:solidFill>
              <a:srgbClr val="47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31002" y="5736825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5185" y="5696813"/>
            <a:ext cx="584835" cy="313690"/>
          </a:xfrm>
          <a:custGeom>
            <a:avLst/>
            <a:gdLst/>
            <a:ahLst/>
            <a:cxnLst/>
            <a:rect l="l" t="t" r="r" b="b"/>
            <a:pathLst>
              <a:path w="584835" h="313689">
                <a:moveTo>
                  <a:pt x="292201" y="0"/>
                </a:moveTo>
                <a:lnTo>
                  <a:pt x="233312" y="3186"/>
                </a:lnTo>
                <a:lnTo>
                  <a:pt x="178463" y="12325"/>
                </a:lnTo>
                <a:lnTo>
                  <a:pt x="128828" y="26785"/>
                </a:lnTo>
                <a:lnTo>
                  <a:pt x="85583" y="45937"/>
                </a:lnTo>
                <a:lnTo>
                  <a:pt x="49903" y="69149"/>
                </a:lnTo>
                <a:lnTo>
                  <a:pt x="5936" y="125234"/>
                </a:lnTo>
                <a:lnTo>
                  <a:pt x="0" y="156845"/>
                </a:lnTo>
                <a:lnTo>
                  <a:pt x="5936" y="188455"/>
                </a:lnTo>
                <a:lnTo>
                  <a:pt x="49903" y="244540"/>
                </a:lnTo>
                <a:lnTo>
                  <a:pt x="85583" y="267752"/>
                </a:lnTo>
                <a:lnTo>
                  <a:pt x="128828" y="286904"/>
                </a:lnTo>
                <a:lnTo>
                  <a:pt x="178463" y="301364"/>
                </a:lnTo>
                <a:lnTo>
                  <a:pt x="233312" y="310503"/>
                </a:lnTo>
                <a:lnTo>
                  <a:pt x="292201" y="313690"/>
                </a:lnTo>
                <a:lnTo>
                  <a:pt x="351086" y="310503"/>
                </a:lnTo>
                <a:lnTo>
                  <a:pt x="405932" y="301364"/>
                </a:lnTo>
                <a:lnTo>
                  <a:pt x="455564" y="286904"/>
                </a:lnTo>
                <a:lnTo>
                  <a:pt x="498808" y="267752"/>
                </a:lnTo>
                <a:lnTo>
                  <a:pt x="534487" y="244540"/>
                </a:lnTo>
                <a:lnTo>
                  <a:pt x="578454" y="188455"/>
                </a:lnTo>
                <a:lnTo>
                  <a:pt x="584390" y="156845"/>
                </a:lnTo>
                <a:lnTo>
                  <a:pt x="578454" y="125234"/>
                </a:lnTo>
                <a:lnTo>
                  <a:pt x="534487" y="69149"/>
                </a:lnTo>
                <a:lnTo>
                  <a:pt x="498808" y="45937"/>
                </a:lnTo>
                <a:lnTo>
                  <a:pt x="455564" y="26785"/>
                </a:lnTo>
                <a:lnTo>
                  <a:pt x="405932" y="12325"/>
                </a:lnTo>
                <a:lnTo>
                  <a:pt x="351086" y="3186"/>
                </a:lnTo>
                <a:lnTo>
                  <a:pt x="292201" y="0"/>
                </a:lnTo>
                <a:close/>
              </a:path>
            </a:pathLst>
          </a:custGeom>
          <a:solidFill>
            <a:srgbClr val="E4E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5185" y="5696811"/>
            <a:ext cx="584200" cy="313690"/>
          </a:xfrm>
          <a:custGeom>
            <a:avLst/>
            <a:gdLst/>
            <a:ahLst/>
            <a:cxnLst/>
            <a:rect l="l" t="t" r="r" b="b"/>
            <a:pathLst>
              <a:path w="584200" h="313689">
                <a:moveTo>
                  <a:pt x="0" y="156767"/>
                </a:moveTo>
                <a:lnTo>
                  <a:pt x="22950" y="95746"/>
                </a:lnTo>
                <a:lnTo>
                  <a:pt x="85538" y="45916"/>
                </a:lnTo>
                <a:lnTo>
                  <a:pt x="128761" y="26773"/>
                </a:lnTo>
                <a:lnTo>
                  <a:pt x="178369" y="12319"/>
                </a:lnTo>
                <a:lnTo>
                  <a:pt x="233190" y="3184"/>
                </a:lnTo>
                <a:lnTo>
                  <a:pt x="292047" y="0"/>
                </a:lnTo>
                <a:lnTo>
                  <a:pt x="350905" y="3184"/>
                </a:lnTo>
                <a:lnTo>
                  <a:pt x="405726" y="12319"/>
                </a:lnTo>
                <a:lnTo>
                  <a:pt x="455334" y="26773"/>
                </a:lnTo>
                <a:lnTo>
                  <a:pt x="498557" y="45916"/>
                </a:lnTo>
                <a:lnTo>
                  <a:pt x="534218" y="69117"/>
                </a:lnTo>
                <a:lnTo>
                  <a:pt x="578162" y="125173"/>
                </a:lnTo>
                <a:lnTo>
                  <a:pt x="584096" y="156767"/>
                </a:lnTo>
                <a:lnTo>
                  <a:pt x="578162" y="188362"/>
                </a:lnTo>
                <a:lnTo>
                  <a:pt x="534218" y="244418"/>
                </a:lnTo>
                <a:lnTo>
                  <a:pt x="498557" y="267619"/>
                </a:lnTo>
                <a:lnTo>
                  <a:pt x="455334" y="286762"/>
                </a:lnTo>
                <a:lnTo>
                  <a:pt x="405726" y="301216"/>
                </a:lnTo>
                <a:lnTo>
                  <a:pt x="350905" y="310351"/>
                </a:lnTo>
                <a:lnTo>
                  <a:pt x="292047" y="313536"/>
                </a:lnTo>
                <a:lnTo>
                  <a:pt x="233190" y="310351"/>
                </a:lnTo>
                <a:lnTo>
                  <a:pt x="178369" y="301216"/>
                </a:lnTo>
                <a:lnTo>
                  <a:pt x="128761" y="286762"/>
                </a:lnTo>
                <a:lnTo>
                  <a:pt x="85538" y="267619"/>
                </a:lnTo>
                <a:lnTo>
                  <a:pt x="49877" y="244418"/>
                </a:lnTo>
                <a:lnTo>
                  <a:pt x="5933" y="188362"/>
                </a:lnTo>
                <a:lnTo>
                  <a:pt x="0" y="156767"/>
                </a:lnTo>
                <a:close/>
              </a:path>
            </a:pathLst>
          </a:custGeom>
          <a:ln w="25387">
            <a:solidFill>
              <a:srgbClr val="47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24208" y="5716498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1676" y="5788287"/>
            <a:ext cx="584835" cy="313690"/>
          </a:xfrm>
          <a:custGeom>
            <a:avLst/>
            <a:gdLst/>
            <a:ahLst/>
            <a:cxnLst/>
            <a:rect l="l" t="t" r="r" b="b"/>
            <a:pathLst>
              <a:path w="584835" h="313689">
                <a:moveTo>
                  <a:pt x="292201" y="0"/>
                </a:moveTo>
                <a:lnTo>
                  <a:pt x="233312" y="3186"/>
                </a:lnTo>
                <a:lnTo>
                  <a:pt x="178463" y="12325"/>
                </a:lnTo>
                <a:lnTo>
                  <a:pt x="128828" y="26785"/>
                </a:lnTo>
                <a:lnTo>
                  <a:pt x="85583" y="45937"/>
                </a:lnTo>
                <a:lnTo>
                  <a:pt x="49903" y="69149"/>
                </a:lnTo>
                <a:lnTo>
                  <a:pt x="5936" y="125234"/>
                </a:lnTo>
                <a:lnTo>
                  <a:pt x="0" y="156845"/>
                </a:lnTo>
                <a:lnTo>
                  <a:pt x="5936" y="188455"/>
                </a:lnTo>
                <a:lnTo>
                  <a:pt x="49903" y="244540"/>
                </a:lnTo>
                <a:lnTo>
                  <a:pt x="85583" y="267752"/>
                </a:lnTo>
                <a:lnTo>
                  <a:pt x="128828" y="286904"/>
                </a:lnTo>
                <a:lnTo>
                  <a:pt x="178463" y="301364"/>
                </a:lnTo>
                <a:lnTo>
                  <a:pt x="233312" y="310503"/>
                </a:lnTo>
                <a:lnTo>
                  <a:pt x="292201" y="313690"/>
                </a:lnTo>
                <a:lnTo>
                  <a:pt x="351086" y="310503"/>
                </a:lnTo>
                <a:lnTo>
                  <a:pt x="405932" y="301364"/>
                </a:lnTo>
                <a:lnTo>
                  <a:pt x="455564" y="286904"/>
                </a:lnTo>
                <a:lnTo>
                  <a:pt x="498808" y="267752"/>
                </a:lnTo>
                <a:lnTo>
                  <a:pt x="534487" y="244540"/>
                </a:lnTo>
                <a:lnTo>
                  <a:pt x="578454" y="188455"/>
                </a:lnTo>
                <a:lnTo>
                  <a:pt x="584390" y="156845"/>
                </a:lnTo>
                <a:lnTo>
                  <a:pt x="578454" y="125234"/>
                </a:lnTo>
                <a:lnTo>
                  <a:pt x="534487" y="69149"/>
                </a:lnTo>
                <a:lnTo>
                  <a:pt x="498808" y="45937"/>
                </a:lnTo>
                <a:lnTo>
                  <a:pt x="455564" y="26785"/>
                </a:lnTo>
                <a:lnTo>
                  <a:pt x="405932" y="12325"/>
                </a:lnTo>
                <a:lnTo>
                  <a:pt x="351086" y="3186"/>
                </a:lnTo>
                <a:lnTo>
                  <a:pt x="292201" y="0"/>
                </a:lnTo>
                <a:close/>
              </a:path>
            </a:pathLst>
          </a:custGeom>
          <a:solidFill>
            <a:srgbClr val="D0E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1676" y="5788285"/>
            <a:ext cx="584200" cy="313690"/>
          </a:xfrm>
          <a:custGeom>
            <a:avLst/>
            <a:gdLst/>
            <a:ahLst/>
            <a:cxnLst/>
            <a:rect l="l" t="t" r="r" b="b"/>
            <a:pathLst>
              <a:path w="584200" h="313689">
                <a:moveTo>
                  <a:pt x="0" y="156767"/>
                </a:moveTo>
                <a:lnTo>
                  <a:pt x="22950" y="95746"/>
                </a:lnTo>
                <a:lnTo>
                  <a:pt x="85538" y="45916"/>
                </a:lnTo>
                <a:lnTo>
                  <a:pt x="128761" y="26773"/>
                </a:lnTo>
                <a:lnTo>
                  <a:pt x="178369" y="12319"/>
                </a:lnTo>
                <a:lnTo>
                  <a:pt x="233190" y="3184"/>
                </a:lnTo>
                <a:lnTo>
                  <a:pt x="292047" y="0"/>
                </a:lnTo>
                <a:lnTo>
                  <a:pt x="350905" y="3184"/>
                </a:lnTo>
                <a:lnTo>
                  <a:pt x="405726" y="12319"/>
                </a:lnTo>
                <a:lnTo>
                  <a:pt x="455334" y="26773"/>
                </a:lnTo>
                <a:lnTo>
                  <a:pt x="498556" y="45916"/>
                </a:lnTo>
                <a:lnTo>
                  <a:pt x="534218" y="69117"/>
                </a:lnTo>
                <a:lnTo>
                  <a:pt x="578162" y="125173"/>
                </a:lnTo>
                <a:lnTo>
                  <a:pt x="584095" y="156767"/>
                </a:lnTo>
                <a:lnTo>
                  <a:pt x="578162" y="188362"/>
                </a:lnTo>
                <a:lnTo>
                  <a:pt x="534218" y="244418"/>
                </a:lnTo>
                <a:lnTo>
                  <a:pt x="498556" y="267619"/>
                </a:lnTo>
                <a:lnTo>
                  <a:pt x="455334" y="286762"/>
                </a:lnTo>
                <a:lnTo>
                  <a:pt x="405726" y="301216"/>
                </a:lnTo>
                <a:lnTo>
                  <a:pt x="350905" y="310351"/>
                </a:lnTo>
                <a:lnTo>
                  <a:pt x="292047" y="313535"/>
                </a:lnTo>
                <a:lnTo>
                  <a:pt x="233190" y="310351"/>
                </a:lnTo>
                <a:lnTo>
                  <a:pt x="178369" y="301216"/>
                </a:lnTo>
                <a:lnTo>
                  <a:pt x="128761" y="286762"/>
                </a:lnTo>
                <a:lnTo>
                  <a:pt x="85538" y="267619"/>
                </a:lnTo>
                <a:lnTo>
                  <a:pt x="49877" y="244418"/>
                </a:lnTo>
                <a:lnTo>
                  <a:pt x="5933" y="188362"/>
                </a:lnTo>
                <a:lnTo>
                  <a:pt x="0" y="156767"/>
                </a:lnTo>
                <a:close/>
              </a:path>
            </a:pathLst>
          </a:custGeom>
          <a:ln w="25387">
            <a:solidFill>
              <a:srgbClr val="47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90699" y="5807972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9681" y="3380938"/>
            <a:ext cx="38544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0000"/>
                </a:solidFill>
                <a:latin typeface="Gill Sans MT"/>
                <a:cs typeface="Gill Sans MT"/>
              </a:rPr>
              <a:t>X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81532" y="3825927"/>
            <a:ext cx="1861820" cy="0"/>
          </a:xfrm>
          <a:custGeom>
            <a:avLst/>
            <a:gdLst/>
            <a:ahLst/>
            <a:cxnLst/>
            <a:rect l="l" t="t" r="r" b="b"/>
            <a:pathLst>
              <a:path w="1861820">
                <a:moveTo>
                  <a:pt x="0" y="1"/>
                </a:moveTo>
                <a:lnTo>
                  <a:pt x="1861374" y="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2206" y="3629888"/>
            <a:ext cx="1905" cy="196215"/>
          </a:xfrm>
          <a:custGeom>
            <a:avLst/>
            <a:gdLst/>
            <a:ahLst/>
            <a:cxnLst/>
            <a:rect l="l" t="t" r="r" b="b"/>
            <a:pathLst>
              <a:path w="1904" h="196214">
                <a:moveTo>
                  <a:pt x="0" y="196039"/>
                </a:moveTo>
                <a:lnTo>
                  <a:pt x="1488" y="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3829" y="3633350"/>
            <a:ext cx="225425" cy="5080"/>
          </a:xfrm>
          <a:custGeom>
            <a:avLst/>
            <a:gdLst/>
            <a:ahLst/>
            <a:cxnLst/>
            <a:rect l="l" t="t" r="r" b="b"/>
            <a:pathLst>
              <a:path w="225425" h="5079">
                <a:moveTo>
                  <a:pt x="225287" y="0"/>
                </a:moveTo>
                <a:lnTo>
                  <a:pt x="0" y="4723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1712" y="3577811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400" y="114274"/>
                </a:lnTo>
                <a:lnTo>
                  <a:pt x="115481" y="547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9791" y="3335215"/>
            <a:ext cx="1528445" cy="480059"/>
          </a:xfrm>
          <a:custGeom>
            <a:avLst/>
            <a:gdLst/>
            <a:ahLst/>
            <a:cxnLst/>
            <a:rect l="l" t="t" r="r" b="b"/>
            <a:pathLst>
              <a:path w="1528445" h="480060">
                <a:moveTo>
                  <a:pt x="764082" y="0"/>
                </a:moveTo>
                <a:lnTo>
                  <a:pt x="694535" y="980"/>
                </a:lnTo>
                <a:lnTo>
                  <a:pt x="626736" y="3865"/>
                </a:lnTo>
                <a:lnTo>
                  <a:pt x="560957" y="8570"/>
                </a:lnTo>
                <a:lnTo>
                  <a:pt x="497467" y="15010"/>
                </a:lnTo>
                <a:lnTo>
                  <a:pt x="436536" y="23100"/>
                </a:lnTo>
                <a:lnTo>
                  <a:pt x="378433" y="32756"/>
                </a:lnTo>
                <a:lnTo>
                  <a:pt x="323428" y="43892"/>
                </a:lnTo>
                <a:lnTo>
                  <a:pt x="271792" y="56426"/>
                </a:lnTo>
                <a:lnTo>
                  <a:pt x="223793" y="70270"/>
                </a:lnTo>
                <a:lnTo>
                  <a:pt x="179701" y="85342"/>
                </a:lnTo>
                <a:lnTo>
                  <a:pt x="139786" y="101555"/>
                </a:lnTo>
                <a:lnTo>
                  <a:pt x="104318" y="118826"/>
                </a:lnTo>
                <a:lnTo>
                  <a:pt x="47802" y="156202"/>
                </a:lnTo>
                <a:lnTo>
                  <a:pt x="12310" y="196791"/>
                </a:lnTo>
                <a:lnTo>
                  <a:pt x="0" y="239915"/>
                </a:lnTo>
                <a:lnTo>
                  <a:pt x="3122" y="261752"/>
                </a:lnTo>
                <a:lnTo>
                  <a:pt x="27293" y="303693"/>
                </a:lnTo>
                <a:lnTo>
                  <a:pt x="73567" y="342760"/>
                </a:lnTo>
                <a:lnTo>
                  <a:pt x="139786" y="378275"/>
                </a:lnTo>
                <a:lnTo>
                  <a:pt x="179701" y="394489"/>
                </a:lnTo>
                <a:lnTo>
                  <a:pt x="223793" y="409560"/>
                </a:lnTo>
                <a:lnTo>
                  <a:pt x="271792" y="423405"/>
                </a:lnTo>
                <a:lnTo>
                  <a:pt x="323428" y="435938"/>
                </a:lnTo>
                <a:lnTo>
                  <a:pt x="378433" y="447075"/>
                </a:lnTo>
                <a:lnTo>
                  <a:pt x="436536" y="456731"/>
                </a:lnTo>
                <a:lnTo>
                  <a:pt x="497467" y="464821"/>
                </a:lnTo>
                <a:lnTo>
                  <a:pt x="560957" y="471261"/>
                </a:lnTo>
                <a:lnTo>
                  <a:pt x="626736" y="475965"/>
                </a:lnTo>
                <a:lnTo>
                  <a:pt x="694535" y="478850"/>
                </a:lnTo>
                <a:lnTo>
                  <a:pt x="764082" y="479831"/>
                </a:lnTo>
                <a:lnTo>
                  <a:pt x="833628" y="478850"/>
                </a:lnTo>
                <a:lnTo>
                  <a:pt x="901425" y="475965"/>
                </a:lnTo>
                <a:lnTo>
                  <a:pt x="967203" y="471261"/>
                </a:lnTo>
                <a:lnTo>
                  <a:pt x="1030692" y="464821"/>
                </a:lnTo>
                <a:lnTo>
                  <a:pt x="1091623" y="456731"/>
                </a:lnTo>
                <a:lnTo>
                  <a:pt x="1149726" y="447075"/>
                </a:lnTo>
                <a:lnTo>
                  <a:pt x="1204731" y="435938"/>
                </a:lnTo>
                <a:lnTo>
                  <a:pt x="1256368" y="423405"/>
                </a:lnTo>
                <a:lnTo>
                  <a:pt x="1304367" y="409560"/>
                </a:lnTo>
                <a:lnTo>
                  <a:pt x="1348460" y="394489"/>
                </a:lnTo>
                <a:lnTo>
                  <a:pt x="1388375" y="378275"/>
                </a:lnTo>
                <a:lnTo>
                  <a:pt x="1423844" y="361004"/>
                </a:lnTo>
                <a:lnTo>
                  <a:pt x="1480361" y="323628"/>
                </a:lnTo>
                <a:lnTo>
                  <a:pt x="1515854" y="283040"/>
                </a:lnTo>
                <a:lnTo>
                  <a:pt x="1528165" y="239915"/>
                </a:lnTo>
                <a:lnTo>
                  <a:pt x="1525042" y="218078"/>
                </a:lnTo>
                <a:lnTo>
                  <a:pt x="1500871" y="176137"/>
                </a:lnTo>
                <a:lnTo>
                  <a:pt x="1454596" y="137070"/>
                </a:lnTo>
                <a:lnTo>
                  <a:pt x="1388375" y="101555"/>
                </a:lnTo>
                <a:lnTo>
                  <a:pt x="1348460" y="85342"/>
                </a:lnTo>
                <a:lnTo>
                  <a:pt x="1304367" y="70270"/>
                </a:lnTo>
                <a:lnTo>
                  <a:pt x="1256368" y="56426"/>
                </a:lnTo>
                <a:lnTo>
                  <a:pt x="1204731" y="43892"/>
                </a:lnTo>
                <a:lnTo>
                  <a:pt x="1149726" y="32756"/>
                </a:lnTo>
                <a:lnTo>
                  <a:pt x="1091623" y="23100"/>
                </a:lnTo>
                <a:lnTo>
                  <a:pt x="1030692" y="15010"/>
                </a:lnTo>
                <a:lnTo>
                  <a:pt x="967203" y="8570"/>
                </a:lnTo>
                <a:lnTo>
                  <a:pt x="901425" y="3865"/>
                </a:lnTo>
                <a:lnTo>
                  <a:pt x="833628" y="980"/>
                </a:lnTo>
                <a:lnTo>
                  <a:pt x="764082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99791" y="3335218"/>
            <a:ext cx="1527810" cy="480059"/>
          </a:xfrm>
          <a:custGeom>
            <a:avLst/>
            <a:gdLst/>
            <a:ahLst/>
            <a:cxnLst/>
            <a:rect l="l" t="t" r="r" b="b"/>
            <a:pathLst>
              <a:path w="1527810" h="480060">
                <a:moveTo>
                  <a:pt x="0" y="239790"/>
                </a:moveTo>
                <a:lnTo>
                  <a:pt x="12304" y="196687"/>
                </a:lnTo>
                <a:lnTo>
                  <a:pt x="47778" y="156119"/>
                </a:lnTo>
                <a:lnTo>
                  <a:pt x="104266" y="118763"/>
                </a:lnTo>
                <a:lnTo>
                  <a:pt x="139716" y="101501"/>
                </a:lnTo>
                <a:lnTo>
                  <a:pt x="179610" y="85296"/>
                </a:lnTo>
                <a:lnTo>
                  <a:pt x="223680" y="70233"/>
                </a:lnTo>
                <a:lnTo>
                  <a:pt x="271654" y="56395"/>
                </a:lnTo>
                <a:lnTo>
                  <a:pt x="323265" y="43869"/>
                </a:lnTo>
                <a:lnTo>
                  <a:pt x="378241" y="32738"/>
                </a:lnTo>
                <a:lnTo>
                  <a:pt x="436314" y="23087"/>
                </a:lnTo>
                <a:lnTo>
                  <a:pt x="497214" y="15001"/>
                </a:lnTo>
                <a:lnTo>
                  <a:pt x="560671" y="8565"/>
                </a:lnTo>
                <a:lnTo>
                  <a:pt x="626416" y="3863"/>
                </a:lnTo>
                <a:lnTo>
                  <a:pt x="694179" y="979"/>
                </a:lnTo>
                <a:lnTo>
                  <a:pt x="763691" y="0"/>
                </a:lnTo>
                <a:lnTo>
                  <a:pt x="833202" y="979"/>
                </a:lnTo>
                <a:lnTo>
                  <a:pt x="900965" y="3863"/>
                </a:lnTo>
                <a:lnTo>
                  <a:pt x="966710" y="8565"/>
                </a:lnTo>
                <a:lnTo>
                  <a:pt x="1030167" y="15001"/>
                </a:lnTo>
                <a:lnTo>
                  <a:pt x="1091067" y="23087"/>
                </a:lnTo>
                <a:lnTo>
                  <a:pt x="1149140" y="32738"/>
                </a:lnTo>
                <a:lnTo>
                  <a:pt x="1204117" y="43869"/>
                </a:lnTo>
                <a:lnTo>
                  <a:pt x="1255727" y="56395"/>
                </a:lnTo>
                <a:lnTo>
                  <a:pt x="1303702" y="70233"/>
                </a:lnTo>
                <a:lnTo>
                  <a:pt x="1347771" y="85296"/>
                </a:lnTo>
                <a:lnTo>
                  <a:pt x="1387666" y="101501"/>
                </a:lnTo>
                <a:lnTo>
                  <a:pt x="1423116" y="118763"/>
                </a:lnTo>
                <a:lnTo>
                  <a:pt x="1479604" y="156119"/>
                </a:lnTo>
                <a:lnTo>
                  <a:pt x="1515078" y="196687"/>
                </a:lnTo>
                <a:lnTo>
                  <a:pt x="1527382" y="239790"/>
                </a:lnTo>
                <a:lnTo>
                  <a:pt x="1524261" y="261616"/>
                </a:lnTo>
                <a:lnTo>
                  <a:pt x="1500102" y="303536"/>
                </a:lnTo>
                <a:lnTo>
                  <a:pt x="1453852" y="342583"/>
                </a:lnTo>
                <a:lnTo>
                  <a:pt x="1387666" y="378079"/>
                </a:lnTo>
                <a:lnTo>
                  <a:pt x="1347771" y="394284"/>
                </a:lnTo>
                <a:lnTo>
                  <a:pt x="1303702" y="409348"/>
                </a:lnTo>
                <a:lnTo>
                  <a:pt x="1255727" y="423185"/>
                </a:lnTo>
                <a:lnTo>
                  <a:pt x="1204117" y="435711"/>
                </a:lnTo>
                <a:lnTo>
                  <a:pt x="1149140" y="446842"/>
                </a:lnTo>
                <a:lnTo>
                  <a:pt x="1091067" y="456493"/>
                </a:lnTo>
                <a:lnTo>
                  <a:pt x="1030167" y="464579"/>
                </a:lnTo>
                <a:lnTo>
                  <a:pt x="966710" y="471015"/>
                </a:lnTo>
                <a:lnTo>
                  <a:pt x="900965" y="475717"/>
                </a:lnTo>
                <a:lnTo>
                  <a:pt x="833202" y="478601"/>
                </a:lnTo>
                <a:lnTo>
                  <a:pt x="763691" y="479581"/>
                </a:lnTo>
                <a:lnTo>
                  <a:pt x="694179" y="478601"/>
                </a:lnTo>
                <a:lnTo>
                  <a:pt x="626416" y="475717"/>
                </a:lnTo>
                <a:lnTo>
                  <a:pt x="560671" y="471015"/>
                </a:lnTo>
                <a:lnTo>
                  <a:pt x="497214" y="464579"/>
                </a:lnTo>
                <a:lnTo>
                  <a:pt x="436314" y="456493"/>
                </a:lnTo>
                <a:lnTo>
                  <a:pt x="378241" y="446842"/>
                </a:lnTo>
                <a:lnTo>
                  <a:pt x="323265" y="435711"/>
                </a:lnTo>
                <a:lnTo>
                  <a:pt x="271654" y="423185"/>
                </a:lnTo>
                <a:lnTo>
                  <a:pt x="223680" y="409348"/>
                </a:lnTo>
                <a:lnTo>
                  <a:pt x="179610" y="394284"/>
                </a:lnTo>
                <a:lnTo>
                  <a:pt x="139716" y="378079"/>
                </a:lnTo>
                <a:lnTo>
                  <a:pt x="104266" y="360817"/>
                </a:lnTo>
                <a:lnTo>
                  <a:pt x="47778" y="323461"/>
                </a:lnTo>
                <a:lnTo>
                  <a:pt x="12304" y="282893"/>
                </a:lnTo>
                <a:lnTo>
                  <a:pt x="0" y="23979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76926" y="3453210"/>
            <a:ext cx="9626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Repressor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08873" y="3380938"/>
            <a:ext cx="38544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0000"/>
                </a:solidFill>
                <a:latin typeface="Gill Sans MT"/>
                <a:cs typeface="Gill Sans MT"/>
              </a:rPr>
              <a:t>X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2865" y="6657537"/>
            <a:ext cx="38544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0000"/>
                </a:solidFill>
                <a:latin typeface="Gill Sans MT"/>
                <a:cs typeface="Gill Sans MT"/>
              </a:rPr>
              <a:t>X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48513" y="7124397"/>
            <a:ext cx="1861820" cy="0"/>
          </a:xfrm>
          <a:custGeom>
            <a:avLst/>
            <a:gdLst/>
            <a:ahLst/>
            <a:cxnLst/>
            <a:rect l="l" t="t" r="r" b="b"/>
            <a:pathLst>
              <a:path w="1861820">
                <a:moveTo>
                  <a:pt x="0" y="0"/>
                </a:moveTo>
                <a:lnTo>
                  <a:pt x="1861374" y="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9188" y="6928359"/>
            <a:ext cx="1905" cy="196215"/>
          </a:xfrm>
          <a:custGeom>
            <a:avLst/>
            <a:gdLst/>
            <a:ahLst/>
            <a:cxnLst/>
            <a:rect l="l" t="t" r="r" b="b"/>
            <a:pathLst>
              <a:path w="1904" h="196215">
                <a:moveTo>
                  <a:pt x="0" y="196040"/>
                </a:moveTo>
                <a:lnTo>
                  <a:pt x="1488" y="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00811" y="6931819"/>
            <a:ext cx="225425" cy="5080"/>
          </a:xfrm>
          <a:custGeom>
            <a:avLst/>
            <a:gdLst/>
            <a:ahLst/>
            <a:cxnLst/>
            <a:rect l="l" t="t" r="r" b="b"/>
            <a:pathLst>
              <a:path w="225425" h="5079">
                <a:moveTo>
                  <a:pt x="225287" y="0"/>
                </a:moveTo>
                <a:lnTo>
                  <a:pt x="0" y="4723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48694" y="687628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400" y="114274"/>
                </a:lnTo>
                <a:lnTo>
                  <a:pt x="115481" y="547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53444" y="6633685"/>
            <a:ext cx="1528445" cy="480059"/>
          </a:xfrm>
          <a:custGeom>
            <a:avLst/>
            <a:gdLst/>
            <a:ahLst/>
            <a:cxnLst/>
            <a:rect l="l" t="t" r="r" b="b"/>
            <a:pathLst>
              <a:path w="1528445" h="480059">
                <a:moveTo>
                  <a:pt x="764082" y="0"/>
                </a:moveTo>
                <a:lnTo>
                  <a:pt x="694535" y="980"/>
                </a:lnTo>
                <a:lnTo>
                  <a:pt x="626736" y="3865"/>
                </a:lnTo>
                <a:lnTo>
                  <a:pt x="560957" y="8570"/>
                </a:lnTo>
                <a:lnTo>
                  <a:pt x="497467" y="15010"/>
                </a:lnTo>
                <a:lnTo>
                  <a:pt x="436536" y="23100"/>
                </a:lnTo>
                <a:lnTo>
                  <a:pt x="378433" y="32756"/>
                </a:lnTo>
                <a:lnTo>
                  <a:pt x="323428" y="43892"/>
                </a:lnTo>
                <a:lnTo>
                  <a:pt x="271792" y="56426"/>
                </a:lnTo>
                <a:lnTo>
                  <a:pt x="223793" y="70270"/>
                </a:lnTo>
                <a:lnTo>
                  <a:pt x="179701" y="85342"/>
                </a:lnTo>
                <a:lnTo>
                  <a:pt x="139786" y="101555"/>
                </a:lnTo>
                <a:lnTo>
                  <a:pt x="104318" y="118826"/>
                </a:lnTo>
                <a:lnTo>
                  <a:pt x="47802" y="156202"/>
                </a:lnTo>
                <a:lnTo>
                  <a:pt x="12310" y="196791"/>
                </a:lnTo>
                <a:lnTo>
                  <a:pt x="0" y="239915"/>
                </a:lnTo>
                <a:lnTo>
                  <a:pt x="3122" y="261752"/>
                </a:lnTo>
                <a:lnTo>
                  <a:pt x="27293" y="303693"/>
                </a:lnTo>
                <a:lnTo>
                  <a:pt x="73567" y="342760"/>
                </a:lnTo>
                <a:lnTo>
                  <a:pt x="139786" y="378275"/>
                </a:lnTo>
                <a:lnTo>
                  <a:pt x="179701" y="394489"/>
                </a:lnTo>
                <a:lnTo>
                  <a:pt x="223793" y="409560"/>
                </a:lnTo>
                <a:lnTo>
                  <a:pt x="271792" y="423405"/>
                </a:lnTo>
                <a:lnTo>
                  <a:pt x="323428" y="435938"/>
                </a:lnTo>
                <a:lnTo>
                  <a:pt x="378433" y="447075"/>
                </a:lnTo>
                <a:lnTo>
                  <a:pt x="436536" y="456731"/>
                </a:lnTo>
                <a:lnTo>
                  <a:pt x="497467" y="464821"/>
                </a:lnTo>
                <a:lnTo>
                  <a:pt x="560957" y="471261"/>
                </a:lnTo>
                <a:lnTo>
                  <a:pt x="626736" y="475965"/>
                </a:lnTo>
                <a:lnTo>
                  <a:pt x="694535" y="478850"/>
                </a:lnTo>
                <a:lnTo>
                  <a:pt x="764082" y="479831"/>
                </a:lnTo>
                <a:lnTo>
                  <a:pt x="833628" y="478850"/>
                </a:lnTo>
                <a:lnTo>
                  <a:pt x="901425" y="475965"/>
                </a:lnTo>
                <a:lnTo>
                  <a:pt x="967203" y="471261"/>
                </a:lnTo>
                <a:lnTo>
                  <a:pt x="1030692" y="464821"/>
                </a:lnTo>
                <a:lnTo>
                  <a:pt x="1091623" y="456731"/>
                </a:lnTo>
                <a:lnTo>
                  <a:pt x="1149726" y="447075"/>
                </a:lnTo>
                <a:lnTo>
                  <a:pt x="1204731" y="435938"/>
                </a:lnTo>
                <a:lnTo>
                  <a:pt x="1256368" y="423405"/>
                </a:lnTo>
                <a:lnTo>
                  <a:pt x="1304367" y="409560"/>
                </a:lnTo>
                <a:lnTo>
                  <a:pt x="1348460" y="394489"/>
                </a:lnTo>
                <a:lnTo>
                  <a:pt x="1388375" y="378275"/>
                </a:lnTo>
                <a:lnTo>
                  <a:pt x="1423844" y="361004"/>
                </a:lnTo>
                <a:lnTo>
                  <a:pt x="1480361" y="323628"/>
                </a:lnTo>
                <a:lnTo>
                  <a:pt x="1515854" y="283040"/>
                </a:lnTo>
                <a:lnTo>
                  <a:pt x="1528165" y="239915"/>
                </a:lnTo>
                <a:lnTo>
                  <a:pt x="1525042" y="218078"/>
                </a:lnTo>
                <a:lnTo>
                  <a:pt x="1500871" y="176137"/>
                </a:lnTo>
                <a:lnTo>
                  <a:pt x="1454596" y="137070"/>
                </a:lnTo>
                <a:lnTo>
                  <a:pt x="1388375" y="101555"/>
                </a:lnTo>
                <a:lnTo>
                  <a:pt x="1348460" y="85342"/>
                </a:lnTo>
                <a:lnTo>
                  <a:pt x="1304367" y="70270"/>
                </a:lnTo>
                <a:lnTo>
                  <a:pt x="1256368" y="56426"/>
                </a:lnTo>
                <a:lnTo>
                  <a:pt x="1204731" y="43892"/>
                </a:lnTo>
                <a:lnTo>
                  <a:pt x="1149726" y="32756"/>
                </a:lnTo>
                <a:lnTo>
                  <a:pt x="1091623" y="23100"/>
                </a:lnTo>
                <a:lnTo>
                  <a:pt x="1030692" y="15010"/>
                </a:lnTo>
                <a:lnTo>
                  <a:pt x="967203" y="8570"/>
                </a:lnTo>
                <a:lnTo>
                  <a:pt x="901425" y="3865"/>
                </a:lnTo>
                <a:lnTo>
                  <a:pt x="833628" y="980"/>
                </a:lnTo>
                <a:lnTo>
                  <a:pt x="764082" y="0"/>
                </a:lnTo>
                <a:close/>
              </a:path>
            </a:pathLst>
          </a:custGeom>
          <a:solidFill>
            <a:srgbClr val="E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53444" y="6633687"/>
            <a:ext cx="1527810" cy="480059"/>
          </a:xfrm>
          <a:custGeom>
            <a:avLst/>
            <a:gdLst/>
            <a:ahLst/>
            <a:cxnLst/>
            <a:rect l="l" t="t" r="r" b="b"/>
            <a:pathLst>
              <a:path w="1527810" h="480059">
                <a:moveTo>
                  <a:pt x="0" y="239790"/>
                </a:moveTo>
                <a:lnTo>
                  <a:pt x="12304" y="196687"/>
                </a:lnTo>
                <a:lnTo>
                  <a:pt x="47778" y="156119"/>
                </a:lnTo>
                <a:lnTo>
                  <a:pt x="104266" y="118763"/>
                </a:lnTo>
                <a:lnTo>
                  <a:pt x="139716" y="101501"/>
                </a:lnTo>
                <a:lnTo>
                  <a:pt x="179610" y="85296"/>
                </a:lnTo>
                <a:lnTo>
                  <a:pt x="223680" y="70233"/>
                </a:lnTo>
                <a:lnTo>
                  <a:pt x="271654" y="56395"/>
                </a:lnTo>
                <a:lnTo>
                  <a:pt x="323265" y="43869"/>
                </a:lnTo>
                <a:lnTo>
                  <a:pt x="378241" y="32738"/>
                </a:lnTo>
                <a:lnTo>
                  <a:pt x="436314" y="23087"/>
                </a:lnTo>
                <a:lnTo>
                  <a:pt x="497214" y="15001"/>
                </a:lnTo>
                <a:lnTo>
                  <a:pt x="560671" y="8565"/>
                </a:lnTo>
                <a:lnTo>
                  <a:pt x="626416" y="3863"/>
                </a:lnTo>
                <a:lnTo>
                  <a:pt x="694179" y="979"/>
                </a:lnTo>
                <a:lnTo>
                  <a:pt x="763691" y="0"/>
                </a:lnTo>
                <a:lnTo>
                  <a:pt x="833202" y="979"/>
                </a:lnTo>
                <a:lnTo>
                  <a:pt x="900965" y="3863"/>
                </a:lnTo>
                <a:lnTo>
                  <a:pt x="966710" y="8565"/>
                </a:lnTo>
                <a:lnTo>
                  <a:pt x="1030167" y="15001"/>
                </a:lnTo>
                <a:lnTo>
                  <a:pt x="1091067" y="23087"/>
                </a:lnTo>
                <a:lnTo>
                  <a:pt x="1149140" y="32738"/>
                </a:lnTo>
                <a:lnTo>
                  <a:pt x="1204117" y="43869"/>
                </a:lnTo>
                <a:lnTo>
                  <a:pt x="1255727" y="56395"/>
                </a:lnTo>
                <a:lnTo>
                  <a:pt x="1303702" y="70233"/>
                </a:lnTo>
                <a:lnTo>
                  <a:pt x="1347771" y="85296"/>
                </a:lnTo>
                <a:lnTo>
                  <a:pt x="1387666" y="101501"/>
                </a:lnTo>
                <a:lnTo>
                  <a:pt x="1423116" y="118763"/>
                </a:lnTo>
                <a:lnTo>
                  <a:pt x="1479604" y="156119"/>
                </a:lnTo>
                <a:lnTo>
                  <a:pt x="1515078" y="196687"/>
                </a:lnTo>
                <a:lnTo>
                  <a:pt x="1527382" y="239790"/>
                </a:lnTo>
                <a:lnTo>
                  <a:pt x="1524261" y="261616"/>
                </a:lnTo>
                <a:lnTo>
                  <a:pt x="1500102" y="303536"/>
                </a:lnTo>
                <a:lnTo>
                  <a:pt x="1453852" y="342583"/>
                </a:lnTo>
                <a:lnTo>
                  <a:pt x="1387666" y="378079"/>
                </a:lnTo>
                <a:lnTo>
                  <a:pt x="1347771" y="394284"/>
                </a:lnTo>
                <a:lnTo>
                  <a:pt x="1303702" y="409348"/>
                </a:lnTo>
                <a:lnTo>
                  <a:pt x="1255727" y="423185"/>
                </a:lnTo>
                <a:lnTo>
                  <a:pt x="1204117" y="435711"/>
                </a:lnTo>
                <a:lnTo>
                  <a:pt x="1149140" y="446842"/>
                </a:lnTo>
                <a:lnTo>
                  <a:pt x="1091067" y="456493"/>
                </a:lnTo>
                <a:lnTo>
                  <a:pt x="1030167" y="464579"/>
                </a:lnTo>
                <a:lnTo>
                  <a:pt x="966710" y="471015"/>
                </a:lnTo>
                <a:lnTo>
                  <a:pt x="900965" y="475717"/>
                </a:lnTo>
                <a:lnTo>
                  <a:pt x="833202" y="478601"/>
                </a:lnTo>
                <a:lnTo>
                  <a:pt x="763691" y="479581"/>
                </a:lnTo>
                <a:lnTo>
                  <a:pt x="694179" y="478601"/>
                </a:lnTo>
                <a:lnTo>
                  <a:pt x="626416" y="475717"/>
                </a:lnTo>
                <a:lnTo>
                  <a:pt x="560671" y="471015"/>
                </a:lnTo>
                <a:lnTo>
                  <a:pt x="497214" y="464579"/>
                </a:lnTo>
                <a:lnTo>
                  <a:pt x="436314" y="456493"/>
                </a:lnTo>
                <a:lnTo>
                  <a:pt x="378241" y="446842"/>
                </a:lnTo>
                <a:lnTo>
                  <a:pt x="323265" y="435711"/>
                </a:lnTo>
                <a:lnTo>
                  <a:pt x="271654" y="423185"/>
                </a:lnTo>
                <a:lnTo>
                  <a:pt x="223680" y="409348"/>
                </a:lnTo>
                <a:lnTo>
                  <a:pt x="179610" y="394284"/>
                </a:lnTo>
                <a:lnTo>
                  <a:pt x="139716" y="378079"/>
                </a:lnTo>
                <a:lnTo>
                  <a:pt x="104266" y="360817"/>
                </a:lnTo>
                <a:lnTo>
                  <a:pt x="47778" y="323461"/>
                </a:lnTo>
                <a:lnTo>
                  <a:pt x="12304" y="282893"/>
                </a:lnTo>
                <a:lnTo>
                  <a:pt x="0" y="23979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06778" y="6751679"/>
            <a:ext cx="815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Activator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06524" y="6668424"/>
            <a:ext cx="38544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0000"/>
                </a:solidFill>
                <a:latin typeface="Gill Sans MT"/>
                <a:cs typeface="Gill Sans MT"/>
              </a:rPr>
              <a:t>X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81450" y="6126266"/>
            <a:ext cx="125730" cy="394970"/>
          </a:xfrm>
          <a:custGeom>
            <a:avLst/>
            <a:gdLst/>
            <a:ahLst/>
            <a:cxnLst/>
            <a:rect l="l" t="t" r="r" b="b"/>
            <a:pathLst>
              <a:path w="125730" h="394970">
                <a:moveTo>
                  <a:pt x="125190" y="0"/>
                </a:moveTo>
                <a:lnTo>
                  <a:pt x="0" y="394503"/>
                </a:lnTo>
              </a:path>
            </a:pathLst>
          </a:custGeom>
          <a:ln w="2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38853" y="6475874"/>
            <a:ext cx="249554" cy="79375"/>
          </a:xfrm>
          <a:custGeom>
            <a:avLst/>
            <a:gdLst/>
            <a:ahLst/>
            <a:cxnLst/>
            <a:rect l="l" t="t" r="r" b="b"/>
            <a:pathLst>
              <a:path w="249555" h="79375">
                <a:moveTo>
                  <a:pt x="249244" y="79092"/>
                </a:moveTo>
                <a:lnTo>
                  <a:pt x="0" y="0"/>
                </a:lnTo>
              </a:path>
            </a:pathLst>
          </a:custGeom>
          <a:ln w="2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87702" y="6145045"/>
            <a:ext cx="191770" cy="346075"/>
          </a:xfrm>
          <a:custGeom>
            <a:avLst/>
            <a:gdLst/>
            <a:ahLst/>
            <a:cxnLst/>
            <a:rect l="l" t="t" r="r" b="b"/>
            <a:pathLst>
              <a:path w="191769" h="346075">
                <a:moveTo>
                  <a:pt x="0" y="0"/>
                </a:moveTo>
                <a:lnTo>
                  <a:pt x="191279" y="345912"/>
                </a:lnTo>
              </a:path>
            </a:pathLst>
          </a:custGeom>
          <a:ln w="22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5445" y="6447845"/>
            <a:ext cx="181610" cy="100965"/>
          </a:xfrm>
          <a:custGeom>
            <a:avLst/>
            <a:gdLst/>
            <a:ahLst/>
            <a:cxnLst/>
            <a:rect l="l" t="t" r="r" b="b"/>
            <a:pathLst>
              <a:path w="181610" h="100965">
                <a:moveTo>
                  <a:pt x="181503" y="0"/>
                </a:moveTo>
                <a:lnTo>
                  <a:pt x="0" y="100368"/>
                </a:lnTo>
              </a:path>
            </a:pathLst>
          </a:custGeom>
          <a:ln w="22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86136" y="6176957"/>
            <a:ext cx="0" cy="344170"/>
          </a:xfrm>
          <a:custGeom>
            <a:avLst/>
            <a:gdLst/>
            <a:ahLst/>
            <a:cxnLst/>
            <a:rect l="l" t="t" r="r" b="b"/>
            <a:pathLst>
              <a:path h="344170">
                <a:moveTo>
                  <a:pt x="1" y="0"/>
                </a:moveTo>
                <a:lnTo>
                  <a:pt x="0" y="343854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07893" y="6520988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312115" y="0"/>
                </a:moveTo>
                <a:lnTo>
                  <a:pt x="0" y="0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7684" y="381879"/>
            <a:ext cx="7721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Figure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44479" y="8280756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5">
                <a:moveTo>
                  <a:pt x="269994" y="0"/>
                </a:moveTo>
                <a:lnTo>
                  <a:pt x="188595" y="28677"/>
                </a:lnTo>
                <a:lnTo>
                  <a:pt x="132270" y="55858"/>
                </a:lnTo>
                <a:lnTo>
                  <a:pt x="77570" y="86178"/>
                </a:lnTo>
                <a:lnTo>
                  <a:pt x="34455" y="113935"/>
                </a:lnTo>
                <a:lnTo>
                  <a:pt x="0" y="149686"/>
                </a:lnTo>
                <a:lnTo>
                  <a:pt x="15234" y="151653"/>
                </a:lnTo>
                <a:lnTo>
                  <a:pt x="96633" y="122979"/>
                </a:lnTo>
                <a:lnTo>
                  <a:pt x="152958" y="95800"/>
                </a:lnTo>
                <a:lnTo>
                  <a:pt x="207658" y="65480"/>
                </a:lnTo>
                <a:lnTo>
                  <a:pt x="250774" y="37723"/>
                </a:lnTo>
                <a:lnTo>
                  <a:pt x="285229" y="1972"/>
                </a:lnTo>
                <a:lnTo>
                  <a:pt x="26999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4476" y="8280794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5">
                <a:moveTo>
                  <a:pt x="0" y="149642"/>
                </a:moveTo>
                <a:lnTo>
                  <a:pt x="34448" y="113899"/>
                </a:lnTo>
                <a:lnTo>
                  <a:pt x="77551" y="86150"/>
                </a:lnTo>
                <a:lnTo>
                  <a:pt x="132235" y="55840"/>
                </a:lnTo>
                <a:lnTo>
                  <a:pt x="188544" y="28669"/>
                </a:lnTo>
                <a:lnTo>
                  <a:pt x="236079" y="9477"/>
                </a:lnTo>
                <a:lnTo>
                  <a:pt x="269920" y="0"/>
                </a:lnTo>
                <a:lnTo>
                  <a:pt x="285149" y="1968"/>
                </a:lnTo>
                <a:lnTo>
                  <a:pt x="250701" y="37712"/>
                </a:lnTo>
                <a:lnTo>
                  <a:pt x="207598" y="65461"/>
                </a:lnTo>
                <a:lnTo>
                  <a:pt x="152914" y="95770"/>
                </a:lnTo>
                <a:lnTo>
                  <a:pt x="96605" y="122942"/>
                </a:lnTo>
                <a:lnTo>
                  <a:pt x="49070" y="142133"/>
                </a:lnTo>
                <a:lnTo>
                  <a:pt x="15228" y="151611"/>
                </a:lnTo>
                <a:lnTo>
                  <a:pt x="0" y="149642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2992" y="8401561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09" h="45084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991" y="8401563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09" h="45084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7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6319" y="8446541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09" h="45084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6319" y="8446542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09" h="45084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7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1564" y="8326874"/>
            <a:ext cx="287020" cy="149860"/>
          </a:xfrm>
          <a:custGeom>
            <a:avLst/>
            <a:gdLst/>
            <a:ahLst/>
            <a:cxnLst/>
            <a:rect l="l" t="t" r="r" b="b"/>
            <a:pathLst>
              <a:path w="287020" h="149859">
                <a:moveTo>
                  <a:pt x="15214" y="0"/>
                </a:moveTo>
                <a:lnTo>
                  <a:pt x="0" y="2102"/>
                </a:lnTo>
                <a:lnTo>
                  <a:pt x="7301" y="15614"/>
                </a:lnTo>
                <a:lnTo>
                  <a:pt x="34774" y="37548"/>
                </a:lnTo>
                <a:lnTo>
                  <a:pt x="78136" y="64921"/>
                </a:lnTo>
                <a:lnTo>
                  <a:pt x="133108" y="94749"/>
                </a:lnTo>
                <a:lnTo>
                  <a:pt x="189671" y="121428"/>
                </a:lnTo>
                <a:lnTo>
                  <a:pt x="237388" y="140201"/>
                </a:lnTo>
                <a:lnTo>
                  <a:pt x="271322" y="149379"/>
                </a:lnTo>
                <a:lnTo>
                  <a:pt x="286537" y="147276"/>
                </a:lnTo>
                <a:lnTo>
                  <a:pt x="251763" y="111826"/>
                </a:lnTo>
                <a:lnTo>
                  <a:pt x="208400" y="84456"/>
                </a:lnTo>
                <a:lnTo>
                  <a:pt x="153428" y="54630"/>
                </a:lnTo>
                <a:lnTo>
                  <a:pt x="96865" y="27950"/>
                </a:lnTo>
                <a:lnTo>
                  <a:pt x="49148" y="9178"/>
                </a:lnTo>
                <a:lnTo>
                  <a:pt x="1521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1560" y="8326867"/>
            <a:ext cx="286385" cy="149860"/>
          </a:xfrm>
          <a:custGeom>
            <a:avLst/>
            <a:gdLst/>
            <a:ahLst/>
            <a:cxnLst/>
            <a:rect l="l" t="t" r="r" b="b"/>
            <a:pathLst>
              <a:path w="286384" h="149859">
                <a:moveTo>
                  <a:pt x="0" y="2098"/>
                </a:moveTo>
                <a:lnTo>
                  <a:pt x="49128" y="9188"/>
                </a:lnTo>
                <a:lnTo>
                  <a:pt x="96821" y="27972"/>
                </a:lnTo>
                <a:lnTo>
                  <a:pt x="153354" y="54660"/>
                </a:lnTo>
                <a:lnTo>
                  <a:pt x="208290" y="84500"/>
                </a:lnTo>
                <a:lnTo>
                  <a:pt x="251624" y="111878"/>
                </a:lnTo>
                <a:lnTo>
                  <a:pt x="286373" y="147324"/>
                </a:lnTo>
                <a:lnTo>
                  <a:pt x="271163" y="149423"/>
                </a:lnTo>
                <a:lnTo>
                  <a:pt x="189552" y="121450"/>
                </a:lnTo>
                <a:lnTo>
                  <a:pt x="133018" y="94762"/>
                </a:lnTo>
                <a:lnTo>
                  <a:pt x="78082" y="64922"/>
                </a:lnTo>
                <a:lnTo>
                  <a:pt x="34748" y="37544"/>
                </a:lnTo>
                <a:lnTo>
                  <a:pt x="0" y="2098"/>
                </a:lnTo>
                <a:close/>
              </a:path>
            </a:pathLst>
          </a:custGeom>
          <a:ln w="6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5885" y="8258954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5" h="339725">
                <a:moveTo>
                  <a:pt x="0" y="0"/>
                </a:moveTo>
                <a:lnTo>
                  <a:pt x="14076" y="55900"/>
                </a:lnTo>
                <a:lnTo>
                  <a:pt x="38610" y="111744"/>
                </a:lnTo>
                <a:lnTo>
                  <a:pt x="71729" y="178523"/>
                </a:lnTo>
                <a:lnTo>
                  <a:pt x="107471" y="243932"/>
                </a:lnTo>
                <a:lnTo>
                  <a:pt x="139174" y="296038"/>
                </a:lnTo>
                <a:lnTo>
                  <a:pt x="163449" y="329658"/>
                </a:lnTo>
                <a:lnTo>
                  <a:pt x="176911" y="339610"/>
                </a:lnTo>
                <a:lnTo>
                  <a:pt x="176474" y="322874"/>
                </a:lnTo>
                <a:lnTo>
                  <a:pt x="162836" y="283714"/>
                </a:lnTo>
                <a:lnTo>
                  <a:pt x="138306" y="227871"/>
                </a:lnTo>
                <a:lnTo>
                  <a:pt x="105194" y="161086"/>
                </a:lnTo>
                <a:lnTo>
                  <a:pt x="69446" y="95678"/>
                </a:lnTo>
                <a:lnTo>
                  <a:pt x="37742" y="43572"/>
                </a:lnTo>
                <a:lnTo>
                  <a:pt x="13466" y="9951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5893" y="8258959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5" h="339725">
                <a:moveTo>
                  <a:pt x="0" y="0"/>
                </a:moveTo>
                <a:lnTo>
                  <a:pt x="37749" y="43545"/>
                </a:lnTo>
                <a:lnTo>
                  <a:pt x="69467" y="95625"/>
                </a:lnTo>
                <a:lnTo>
                  <a:pt x="105233" y="161006"/>
                </a:lnTo>
                <a:lnTo>
                  <a:pt x="138372" y="227756"/>
                </a:lnTo>
                <a:lnTo>
                  <a:pt x="162922" y="283575"/>
                </a:lnTo>
                <a:lnTo>
                  <a:pt x="176575" y="322721"/>
                </a:lnTo>
                <a:lnTo>
                  <a:pt x="177021" y="339453"/>
                </a:lnTo>
                <a:lnTo>
                  <a:pt x="163556" y="329510"/>
                </a:lnTo>
                <a:lnTo>
                  <a:pt x="139272" y="295908"/>
                </a:lnTo>
                <a:lnTo>
                  <a:pt x="107554" y="243827"/>
                </a:lnTo>
                <a:lnTo>
                  <a:pt x="71787" y="178447"/>
                </a:lnTo>
                <a:lnTo>
                  <a:pt x="38649" y="111697"/>
                </a:lnTo>
                <a:lnTo>
                  <a:pt x="14099" y="55878"/>
                </a:lnTo>
                <a:lnTo>
                  <a:pt x="446" y="16732"/>
                </a:lnTo>
                <a:lnTo>
                  <a:pt x="0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0109" y="8214109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59" h="375284">
                <a:moveTo>
                  <a:pt x="4124" y="0"/>
                </a:moveTo>
                <a:lnTo>
                  <a:pt x="0" y="16226"/>
                </a:lnTo>
                <a:lnTo>
                  <a:pt x="2484" y="57621"/>
                </a:lnTo>
                <a:lnTo>
                  <a:pt x="10920" y="118030"/>
                </a:lnTo>
                <a:lnTo>
                  <a:pt x="24647" y="191300"/>
                </a:lnTo>
                <a:lnTo>
                  <a:pt x="41272" y="263957"/>
                </a:lnTo>
                <a:lnTo>
                  <a:pt x="57623" y="322716"/>
                </a:lnTo>
                <a:lnTo>
                  <a:pt x="71850" y="361667"/>
                </a:lnTo>
                <a:lnTo>
                  <a:pt x="82102" y="374903"/>
                </a:lnTo>
                <a:lnTo>
                  <a:pt x="86227" y="358679"/>
                </a:lnTo>
                <a:lnTo>
                  <a:pt x="83742" y="317288"/>
                </a:lnTo>
                <a:lnTo>
                  <a:pt x="75307" y="256883"/>
                </a:lnTo>
                <a:lnTo>
                  <a:pt x="61579" y="183616"/>
                </a:lnTo>
                <a:lnTo>
                  <a:pt x="44954" y="110951"/>
                </a:lnTo>
                <a:lnTo>
                  <a:pt x="28603" y="52189"/>
                </a:lnTo>
                <a:lnTo>
                  <a:pt x="14376" y="13236"/>
                </a:lnTo>
                <a:lnTo>
                  <a:pt x="412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0098" y="8214101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59" h="375284">
                <a:moveTo>
                  <a:pt x="4132" y="0"/>
                </a:moveTo>
                <a:lnTo>
                  <a:pt x="28589" y="52200"/>
                </a:lnTo>
                <a:lnTo>
                  <a:pt x="44915" y="110970"/>
                </a:lnTo>
                <a:lnTo>
                  <a:pt x="61510" y="183644"/>
                </a:lnTo>
                <a:lnTo>
                  <a:pt x="75202" y="256920"/>
                </a:lnTo>
                <a:lnTo>
                  <a:pt x="83610" y="317334"/>
                </a:lnTo>
                <a:lnTo>
                  <a:pt x="86077" y="358730"/>
                </a:lnTo>
                <a:lnTo>
                  <a:pt x="81944" y="374955"/>
                </a:lnTo>
                <a:lnTo>
                  <a:pt x="57487" y="322755"/>
                </a:lnTo>
                <a:lnTo>
                  <a:pt x="41162" y="263984"/>
                </a:lnTo>
                <a:lnTo>
                  <a:pt x="24566" y="191311"/>
                </a:lnTo>
                <a:lnTo>
                  <a:pt x="10874" y="118035"/>
                </a:lnTo>
                <a:lnTo>
                  <a:pt x="2466" y="57621"/>
                </a:lnTo>
                <a:lnTo>
                  <a:pt x="0" y="16225"/>
                </a:lnTo>
                <a:lnTo>
                  <a:pt x="4132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779" y="8215344"/>
            <a:ext cx="118745" cy="366395"/>
          </a:xfrm>
          <a:custGeom>
            <a:avLst/>
            <a:gdLst/>
            <a:ahLst/>
            <a:cxnLst/>
            <a:rect l="l" t="t" r="r" b="b"/>
            <a:pathLst>
              <a:path w="118745" h="366395">
                <a:moveTo>
                  <a:pt x="115575" y="0"/>
                </a:moveTo>
                <a:lnTo>
                  <a:pt x="86281" y="49645"/>
                </a:lnTo>
                <a:lnTo>
                  <a:pt x="64459" y="106600"/>
                </a:lnTo>
                <a:lnTo>
                  <a:pt x="41051" y="177368"/>
                </a:lnTo>
                <a:lnTo>
                  <a:pt x="20476" y="249016"/>
                </a:lnTo>
                <a:lnTo>
                  <a:pt x="6380" y="308359"/>
                </a:lnTo>
                <a:lnTo>
                  <a:pt x="0" y="349332"/>
                </a:lnTo>
                <a:lnTo>
                  <a:pt x="2570" y="365874"/>
                </a:lnTo>
                <a:lnTo>
                  <a:pt x="31871" y="316237"/>
                </a:lnTo>
                <a:lnTo>
                  <a:pt x="53696" y="259280"/>
                </a:lnTo>
                <a:lnTo>
                  <a:pt x="77106" y="188506"/>
                </a:lnTo>
                <a:lnTo>
                  <a:pt x="97681" y="116862"/>
                </a:lnTo>
                <a:lnTo>
                  <a:pt x="111776" y="57519"/>
                </a:lnTo>
                <a:lnTo>
                  <a:pt x="118153" y="16543"/>
                </a:lnTo>
                <a:lnTo>
                  <a:pt x="115575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0956" y="8215352"/>
            <a:ext cx="118110" cy="365760"/>
          </a:xfrm>
          <a:custGeom>
            <a:avLst/>
            <a:gdLst/>
            <a:ahLst/>
            <a:cxnLst/>
            <a:rect l="l" t="t" r="r" b="b"/>
            <a:pathLst>
              <a:path w="118109" h="365759">
                <a:moveTo>
                  <a:pt x="115406" y="0"/>
                </a:moveTo>
                <a:lnTo>
                  <a:pt x="111623" y="57488"/>
                </a:lnTo>
                <a:lnTo>
                  <a:pt x="97552" y="116802"/>
                </a:lnTo>
                <a:lnTo>
                  <a:pt x="77010" y="188416"/>
                </a:lnTo>
                <a:lnTo>
                  <a:pt x="53635" y="259155"/>
                </a:lnTo>
                <a:lnTo>
                  <a:pt x="31842" y="316087"/>
                </a:lnTo>
                <a:lnTo>
                  <a:pt x="14025" y="353509"/>
                </a:lnTo>
                <a:lnTo>
                  <a:pt x="2579" y="365715"/>
                </a:lnTo>
                <a:lnTo>
                  <a:pt x="0" y="349181"/>
                </a:lnTo>
                <a:lnTo>
                  <a:pt x="6363" y="308227"/>
                </a:lnTo>
                <a:lnTo>
                  <a:pt x="20433" y="248912"/>
                </a:lnTo>
                <a:lnTo>
                  <a:pt x="40976" y="177299"/>
                </a:lnTo>
                <a:lnTo>
                  <a:pt x="64350" y="106559"/>
                </a:lnTo>
                <a:lnTo>
                  <a:pt x="86143" y="49627"/>
                </a:lnTo>
                <a:lnTo>
                  <a:pt x="103960" y="12206"/>
                </a:lnTo>
                <a:lnTo>
                  <a:pt x="115406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4805" y="8308638"/>
            <a:ext cx="222250" cy="312420"/>
          </a:xfrm>
          <a:custGeom>
            <a:avLst/>
            <a:gdLst/>
            <a:ahLst/>
            <a:cxnLst/>
            <a:rect l="l" t="t" r="r" b="b"/>
            <a:pathLst>
              <a:path w="222250" h="312420">
                <a:moveTo>
                  <a:pt x="222122" y="0"/>
                </a:moveTo>
                <a:lnTo>
                  <a:pt x="178730" y="37944"/>
                </a:lnTo>
                <a:lnTo>
                  <a:pt x="140134" y="85174"/>
                </a:lnTo>
                <a:lnTo>
                  <a:pt x="95694" y="145021"/>
                </a:lnTo>
                <a:lnTo>
                  <a:pt x="53676" y="206593"/>
                </a:lnTo>
                <a:lnTo>
                  <a:pt x="21667" y="258514"/>
                </a:lnTo>
                <a:lnTo>
                  <a:pt x="2748" y="295415"/>
                </a:lnTo>
                <a:lnTo>
                  <a:pt x="0" y="311924"/>
                </a:lnTo>
                <a:lnTo>
                  <a:pt x="14714" y="303929"/>
                </a:lnTo>
                <a:lnTo>
                  <a:pt x="43402" y="273985"/>
                </a:lnTo>
                <a:lnTo>
                  <a:pt x="81995" y="226755"/>
                </a:lnTo>
                <a:lnTo>
                  <a:pt x="126428" y="166903"/>
                </a:lnTo>
                <a:lnTo>
                  <a:pt x="168452" y="105338"/>
                </a:lnTo>
                <a:lnTo>
                  <a:pt x="200459" y="53419"/>
                </a:lnTo>
                <a:lnTo>
                  <a:pt x="219375" y="16516"/>
                </a:lnTo>
                <a:lnTo>
                  <a:pt x="22212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689" y="8308632"/>
            <a:ext cx="222250" cy="311785"/>
          </a:xfrm>
          <a:custGeom>
            <a:avLst/>
            <a:gdLst/>
            <a:ahLst/>
            <a:cxnLst/>
            <a:rect l="l" t="t" r="r" b="b"/>
            <a:pathLst>
              <a:path w="222250" h="311784">
                <a:moveTo>
                  <a:pt x="222249" y="0"/>
                </a:moveTo>
                <a:lnTo>
                  <a:pt x="200561" y="53394"/>
                </a:lnTo>
                <a:lnTo>
                  <a:pt x="168530" y="105284"/>
                </a:lnTo>
                <a:lnTo>
                  <a:pt x="126482" y="166815"/>
                </a:lnTo>
                <a:lnTo>
                  <a:pt x="82020" y="226625"/>
                </a:lnTo>
                <a:lnTo>
                  <a:pt x="43407" y="273823"/>
                </a:lnTo>
                <a:lnTo>
                  <a:pt x="14710" y="303746"/>
                </a:lnTo>
                <a:lnTo>
                  <a:pt x="0" y="311733"/>
                </a:lnTo>
                <a:lnTo>
                  <a:pt x="2754" y="295222"/>
                </a:lnTo>
                <a:lnTo>
                  <a:pt x="21688" y="258339"/>
                </a:lnTo>
                <a:lnTo>
                  <a:pt x="53719" y="206448"/>
                </a:lnTo>
                <a:lnTo>
                  <a:pt x="95767" y="144917"/>
                </a:lnTo>
                <a:lnTo>
                  <a:pt x="140229" y="85107"/>
                </a:lnTo>
                <a:lnTo>
                  <a:pt x="178842" y="37910"/>
                </a:lnTo>
                <a:lnTo>
                  <a:pt x="207539" y="7986"/>
                </a:lnTo>
                <a:lnTo>
                  <a:pt x="222249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2075" y="8305903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90" h="184784">
                <a:moveTo>
                  <a:pt x="262763" y="0"/>
                </a:moveTo>
                <a:lnTo>
                  <a:pt x="215134" y="14047"/>
                </a:lnTo>
                <a:lnTo>
                  <a:pt x="170605" y="39467"/>
                </a:lnTo>
                <a:lnTo>
                  <a:pt x="118452" y="73977"/>
                </a:lnTo>
                <a:lnTo>
                  <a:pt x="68326" y="111386"/>
                </a:lnTo>
                <a:lnTo>
                  <a:pt x="29336" y="144694"/>
                </a:lnTo>
                <a:lnTo>
                  <a:pt x="0" y="184759"/>
                </a:lnTo>
                <a:lnTo>
                  <a:pt x="15363" y="184660"/>
                </a:lnTo>
                <a:lnTo>
                  <a:pt x="92168" y="145292"/>
                </a:lnTo>
                <a:lnTo>
                  <a:pt x="144322" y="110782"/>
                </a:lnTo>
                <a:lnTo>
                  <a:pt x="194443" y="73373"/>
                </a:lnTo>
                <a:lnTo>
                  <a:pt x="233432" y="40065"/>
                </a:lnTo>
                <a:lnTo>
                  <a:pt x="262763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2122" y="8305906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90" h="184784">
                <a:moveTo>
                  <a:pt x="262712" y="0"/>
                </a:moveTo>
                <a:lnTo>
                  <a:pt x="233388" y="40069"/>
                </a:lnTo>
                <a:lnTo>
                  <a:pt x="194408" y="73381"/>
                </a:lnTo>
                <a:lnTo>
                  <a:pt x="144295" y="110792"/>
                </a:lnTo>
                <a:lnTo>
                  <a:pt x="92148" y="145312"/>
                </a:lnTo>
                <a:lnTo>
                  <a:pt x="47622" y="170740"/>
                </a:lnTo>
                <a:lnTo>
                  <a:pt x="0" y="184796"/>
                </a:lnTo>
                <a:lnTo>
                  <a:pt x="5286" y="170375"/>
                </a:lnTo>
                <a:lnTo>
                  <a:pt x="68304" y="111415"/>
                </a:lnTo>
                <a:lnTo>
                  <a:pt x="118417" y="74004"/>
                </a:lnTo>
                <a:lnTo>
                  <a:pt x="170564" y="39484"/>
                </a:lnTo>
                <a:lnTo>
                  <a:pt x="215090" y="14056"/>
                </a:lnTo>
                <a:lnTo>
                  <a:pt x="262712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83843" y="8246394"/>
            <a:ext cx="146875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represents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37606" y="1670858"/>
            <a:ext cx="290945" cy="482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92387" y="1697974"/>
            <a:ext cx="182880" cy="386080"/>
          </a:xfrm>
          <a:custGeom>
            <a:avLst/>
            <a:gdLst/>
            <a:ahLst/>
            <a:cxnLst/>
            <a:rect l="l" t="t" r="r" b="b"/>
            <a:pathLst>
              <a:path w="182880" h="386080">
                <a:moveTo>
                  <a:pt x="132012" y="0"/>
                </a:moveTo>
                <a:lnTo>
                  <a:pt x="80563" y="20150"/>
                </a:lnTo>
                <a:lnTo>
                  <a:pt x="36493" y="39349"/>
                </a:lnTo>
                <a:lnTo>
                  <a:pt x="7179" y="56644"/>
                </a:lnTo>
                <a:lnTo>
                  <a:pt x="0" y="71083"/>
                </a:lnTo>
                <a:lnTo>
                  <a:pt x="30226" y="81555"/>
                </a:lnTo>
                <a:lnTo>
                  <a:pt x="89489" y="88854"/>
                </a:lnTo>
                <a:lnTo>
                  <a:pt x="149704" y="94884"/>
                </a:lnTo>
                <a:lnTo>
                  <a:pt x="182786" y="101548"/>
                </a:lnTo>
                <a:lnTo>
                  <a:pt x="173346" y="108926"/>
                </a:lnTo>
                <a:lnTo>
                  <a:pt x="138994" y="116145"/>
                </a:lnTo>
                <a:lnTo>
                  <a:pt x="101151" y="123682"/>
                </a:lnTo>
                <a:lnTo>
                  <a:pt x="81238" y="132012"/>
                </a:lnTo>
                <a:lnTo>
                  <a:pt x="89727" y="141453"/>
                </a:lnTo>
                <a:lnTo>
                  <a:pt x="113606" y="151687"/>
                </a:lnTo>
                <a:lnTo>
                  <a:pt x="139073" y="162238"/>
                </a:lnTo>
                <a:lnTo>
                  <a:pt x="152322" y="172631"/>
                </a:lnTo>
                <a:lnTo>
                  <a:pt x="145817" y="184690"/>
                </a:lnTo>
                <a:lnTo>
                  <a:pt x="128204" y="198019"/>
                </a:lnTo>
                <a:lnTo>
                  <a:pt x="109957" y="208808"/>
                </a:lnTo>
                <a:lnTo>
                  <a:pt x="101548" y="213251"/>
                </a:lnTo>
                <a:lnTo>
                  <a:pt x="121857" y="385883"/>
                </a:lnTo>
              </a:path>
            </a:pathLst>
          </a:custGeom>
          <a:ln w="12693">
            <a:solidFill>
              <a:srgbClr val="CE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1970" y="1101437"/>
            <a:ext cx="615141" cy="60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08738" y="1276116"/>
            <a:ext cx="274320" cy="361950"/>
          </a:xfrm>
          <a:custGeom>
            <a:avLst/>
            <a:gdLst/>
            <a:ahLst/>
            <a:cxnLst/>
            <a:rect l="l" t="t" r="r" b="b"/>
            <a:pathLst>
              <a:path w="274319" h="361950">
                <a:moveTo>
                  <a:pt x="254506" y="361816"/>
                </a:moveTo>
                <a:lnTo>
                  <a:pt x="267582" y="254043"/>
                </a:lnTo>
                <a:lnTo>
                  <a:pt x="274213" y="155536"/>
                </a:lnTo>
                <a:lnTo>
                  <a:pt x="269721" y="74770"/>
                </a:lnTo>
                <a:lnTo>
                  <a:pt x="245895" y="21807"/>
                </a:lnTo>
                <a:lnTo>
                  <a:pt x="199998" y="0"/>
                </a:lnTo>
                <a:lnTo>
                  <a:pt x="135561" y="7759"/>
                </a:lnTo>
                <a:lnTo>
                  <a:pt x="59207" y="31494"/>
                </a:lnTo>
                <a:lnTo>
                  <a:pt x="0" y="55094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85085" y="1234577"/>
            <a:ext cx="141605" cy="118110"/>
          </a:xfrm>
          <a:custGeom>
            <a:avLst/>
            <a:gdLst/>
            <a:ahLst/>
            <a:cxnLst/>
            <a:rect l="l" t="t" r="r" b="b"/>
            <a:pathLst>
              <a:path w="141605" h="118109">
                <a:moveTo>
                  <a:pt x="94488" y="0"/>
                </a:moveTo>
                <a:lnTo>
                  <a:pt x="0" y="105968"/>
                </a:lnTo>
                <a:lnTo>
                  <a:pt x="141478" y="117982"/>
                </a:lnTo>
                <a:lnTo>
                  <a:pt x="94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16214" y="2081251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484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57278" y="194865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57278" y="208125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6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20619" y="1911417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4">
                <a:moveTo>
                  <a:pt x="0" y="0"/>
                </a:moveTo>
                <a:lnTo>
                  <a:pt x="1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92593" y="179118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0"/>
                </a:moveTo>
                <a:lnTo>
                  <a:pt x="12796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76668" y="1911417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4">
                <a:moveTo>
                  <a:pt x="1" y="0"/>
                </a:moveTo>
                <a:lnTo>
                  <a:pt x="0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76735" y="1791187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127960" y="0"/>
                </a:moveTo>
                <a:lnTo>
                  <a:pt x="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07637" y="2183027"/>
            <a:ext cx="145415" cy="184785"/>
          </a:xfrm>
          <a:custGeom>
            <a:avLst/>
            <a:gdLst/>
            <a:ahLst/>
            <a:cxnLst/>
            <a:rect l="l" t="t" r="r" b="b"/>
            <a:pathLst>
              <a:path w="145414" h="184785">
                <a:moveTo>
                  <a:pt x="144838" y="0"/>
                </a:moveTo>
                <a:lnTo>
                  <a:pt x="0" y="184409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95279" y="2280367"/>
            <a:ext cx="100330" cy="99695"/>
          </a:xfrm>
          <a:custGeom>
            <a:avLst/>
            <a:gdLst/>
            <a:ahLst/>
            <a:cxnLst/>
            <a:rect l="l" t="t" r="r" b="b"/>
            <a:pathLst>
              <a:path w="100329" h="99694">
                <a:moveTo>
                  <a:pt x="0" y="0"/>
                </a:moveTo>
                <a:lnTo>
                  <a:pt x="2870" y="99148"/>
                </a:lnTo>
                <a:lnTo>
                  <a:pt x="99872" y="784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215903" y="1718315"/>
            <a:ext cx="398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Pi-T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714839" y="1456921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7"/>
                </a:lnTo>
                <a:lnTo>
                  <a:pt x="80298" y="79455"/>
                </a:lnTo>
                <a:lnTo>
                  <a:pt x="44201" y="85743"/>
                </a:lnTo>
                <a:lnTo>
                  <a:pt x="0" y="88049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54"/>
                </a:lnTo>
                <a:lnTo>
                  <a:pt x="101055" y="17195"/>
                </a:lnTo>
                <a:lnTo>
                  <a:pt x="55628" y="46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14912" y="1456921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4" y="35835"/>
                </a:lnTo>
                <a:lnTo>
                  <a:pt x="142840" y="58674"/>
                </a:lnTo>
                <a:lnTo>
                  <a:pt x="131614" y="81512"/>
                </a:lnTo>
                <a:lnTo>
                  <a:pt x="101003" y="100163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4"/>
                </a:lnTo>
                <a:lnTo>
                  <a:pt x="80258" y="79417"/>
                </a:lnTo>
                <a:lnTo>
                  <a:pt x="104583" y="70092"/>
                </a:lnTo>
                <a:lnTo>
                  <a:pt x="113502" y="58672"/>
                </a:lnTo>
                <a:lnTo>
                  <a:pt x="104583" y="47253"/>
                </a:lnTo>
                <a:lnTo>
                  <a:pt x="80258" y="37928"/>
                </a:lnTo>
                <a:lnTo>
                  <a:pt x="44180" y="31641"/>
                </a:lnTo>
                <a:lnTo>
                  <a:pt x="0" y="29335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14839" y="1632341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7"/>
                </a:lnTo>
                <a:lnTo>
                  <a:pt x="80298" y="79455"/>
                </a:lnTo>
                <a:lnTo>
                  <a:pt x="44201" y="85743"/>
                </a:lnTo>
                <a:lnTo>
                  <a:pt x="0" y="88049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49"/>
                </a:lnTo>
                <a:lnTo>
                  <a:pt x="101055" y="17191"/>
                </a:lnTo>
                <a:lnTo>
                  <a:pt x="55628" y="4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14912" y="1632341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4" y="35835"/>
                </a:lnTo>
                <a:lnTo>
                  <a:pt x="142840" y="58674"/>
                </a:lnTo>
                <a:lnTo>
                  <a:pt x="131614" y="81512"/>
                </a:lnTo>
                <a:lnTo>
                  <a:pt x="101003" y="100163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5"/>
                </a:lnTo>
                <a:lnTo>
                  <a:pt x="80258" y="79418"/>
                </a:lnTo>
                <a:lnTo>
                  <a:pt x="104583" y="70093"/>
                </a:lnTo>
                <a:lnTo>
                  <a:pt x="113502" y="58674"/>
                </a:lnTo>
                <a:lnTo>
                  <a:pt x="104583" y="47254"/>
                </a:lnTo>
                <a:lnTo>
                  <a:pt x="80258" y="37929"/>
                </a:lnTo>
                <a:lnTo>
                  <a:pt x="44180" y="31642"/>
                </a:lnTo>
                <a:lnTo>
                  <a:pt x="0" y="29336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08885" y="1778754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9"/>
                </a:lnTo>
                <a:lnTo>
                  <a:pt x="80298" y="79462"/>
                </a:lnTo>
                <a:lnTo>
                  <a:pt x="44201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54"/>
                </a:lnTo>
                <a:lnTo>
                  <a:pt x="101055" y="17195"/>
                </a:lnTo>
                <a:lnTo>
                  <a:pt x="55628" y="46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08958" y="1778754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4" y="35835"/>
                </a:lnTo>
                <a:lnTo>
                  <a:pt x="142840" y="58674"/>
                </a:lnTo>
                <a:lnTo>
                  <a:pt x="131614" y="81512"/>
                </a:lnTo>
                <a:lnTo>
                  <a:pt x="101003" y="100163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5"/>
                </a:lnTo>
                <a:lnTo>
                  <a:pt x="80258" y="79418"/>
                </a:lnTo>
                <a:lnTo>
                  <a:pt x="104583" y="70093"/>
                </a:lnTo>
                <a:lnTo>
                  <a:pt x="113502" y="58674"/>
                </a:lnTo>
                <a:lnTo>
                  <a:pt x="104583" y="47254"/>
                </a:lnTo>
                <a:lnTo>
                  <a:pt x="80258" y="37929"/>
                </a:lnTo>
                <a:lnTo>
                  <a:pt x="44180" y="31642"/>
                </a:lnTo>
                <a:lnTo>
                  <a:pt x="0" y="29336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14840" y="1865774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0" y="0"/>
                </a:moveTo>
                <a:lnTo>
                  <a:pt x="1" y="360325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29727" y="1727648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1" y="78691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29727" y="1553608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1" y="7731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84354" y="1456921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142913" y="0"/>
                </a:moveTo>
                <a:lnTo>
                  <a:pt x="87284" y="4614"/>
                </a:lnTo>
                <a:lnTo>
                  <a:pt x="41857" y="17195"/>
                </a:lnTo>
                <a:lnTo>
                  <a:pt x="11230" y="35854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49"/>
                </a:lnTo>
                <a:lnTo>
                  <a:pt x="98711" y="85743"/>
                </a:lnTo>
                <a:lnTo>
                  <a:pt x="62614" y="79455"/>
                </a:lnTo>
                <a:lnTo>
                  <a:pt x="38275" y="70127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84354" y="1456921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3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4"/>
                </a:lnTo>
                <a:lnTo>
                  <a:pt x="62581" y="79417"/>
                </a:lnTo>
                <a:lnTo>
                  <a:pt x="38256" y="70092"/>
                </a:lnTo>
                <a:lnTo>
                  <a:pt x="29337" y="58672"/>
                </a:lnTo>
                <a:lnTo>
                  <a:pt x="38256" y="47253"/>
                </a:lnTo>
                <a:lnTo>
                  <a:pt x="62581" y="37928"/>
                </a:lnTo>
                <a:lnTo>
                  <a:pt x="98659" y="31641"/>
                </a:lnTo>
                <a:lnTo>
                  <a:pt x="142840" y="29335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84354" y="1632341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142913" y="0"/>
                </a:moveTo>
                <a:lnTo>
                  <a:pt x="87284" y="4612"/>
                </a:lnTo>
                <a:lnTo>
                  <a:pt x="41857" y="17191"/>
                </a:lnTo>
                <a:lnTo>
                  <a:pt x="11230" y="35849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49"/>
                </a:lnTo>
                <a:lnTo>
                  <a:pt x="98711" y="85743"/>
                </a:lnTo>
                <a:lnTo>
                  <a:pt x="62614" y="79455"/>
                </a:lnTo>
                <a:lnTo>
                  <a:pt x="38275" y="70127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84356" y="1632341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3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5"/>
                </a:lnTo>
                <a:lnTo>
                  <a:pt x="62581" y="79418"/>
                </a:lnTo>
                <a:lnTo>
                  <a:pt x="38256" y="70093"/>
                </a:lnTo>
                <a:lnTo>
                  <a:pt x="29337" y="58674"/>
                </a:lnTo>
                <a:lnTo>
                  <a:pt x="38256" y="47254"/>
                </a:lnTo>
                <a:lnTo>
                  <a:pt x="62581" y="37929"/>
                </a:lnTo>
                <a:lnTo>
                  <a:pt x="98659" y="31642"/>
                </a:lnTo>
                <a:lnTo>
                  <a:pt x="142840" y="29336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90309" y="1778754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142913" y="0"/>
                </a:moveTo>
                <a:lnTo>
                  <a:pt x="87284" y="4614"/>
                </a:lnTo>
                <a:lnTo>
                  <a:pt x="41857" y="17195"/>
                </a:lnTo>
                <a:lnTo>
                  <a:pt x="11230" y="35854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90311" y="1778754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3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5"/>
                </a:lnTo>
                <a:lnTo>
                  <a:pt x="62581" y="79418"/>
                </a:lnTo>
                <a:lnTo>
                  <a:pt x="38256" y="70093"/>
                </a:lnTo>
                <a:lnTo>
                  <a:pt x="29337" y="58674"/>
                </a:lnTo>
                <a:lnTo>
                  <a:pt x="38256" y="47254"/>
                </a:lnTo>
                <a:lnTo>
                  <a:pt x="62581" y="37929"/>
                </a:lnTo>
                <a:lnTo>
                  <a:pt x="98659" y="31642"/>
                </a:lnTo>
                <a:lnTo>
                  <a:pt x="142840" y="29336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27266" y="1865774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1" y="0"/>
                </a:moveTo>
                <a:lnTo>
                  <a:pt x="0" y="360325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15356" y="1727648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1" y="0"/>
                </a:moveTo>
                <a:lnTo>
                  <a:pt x="0" y="78691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15356" y="1554989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1" y="0"/>
                </a:moveTo>
                <a:lnTo>
                  <a:pt x="0" y="7731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3569498" y="1113815"/>
            <a:ext cx="212471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1760"/>
              </a:spcBef>
              <a:tabLst>
                <a:tab pos="2111375" algn="l"/>
              </a:tabLst>
            </a:pPr>
            <a:r>
              <a:rPr sz="1600" dirty="0">
                <a:latin typeface="Arial"/>
                <a:cs typeface="Arial"/>
              </a:rPr>
              <a:t>FG</a:t>
            </a:r>
            <a:r>
              <a:rPr sz="1600" u="sng" dirty="0">
                <a:latin typeface="Arial"/>
                <a:cs typeface="Arial"/>
              </a:rPr>
              <a:t>Fr2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765555" y="2212012"/>
            <a:ext cx="140970" cy="204470"/>
          </a:xfrm>
          <a:custGeom>
            <a:avLst/>
            <a:gdLst/>
            <a:ahLst/>
            <a:cxnLst/>
            <a:rect l="l" t="t" r="r" b="b"/>
            <a:pathLst>
              <a:path w="140970" h="204469">
                <a:moveTo>
                  <a:pt x="0" y="0"/>
                </a:moveTo>
                <a:lnTo>
                  <a:pt x="140509" y="204037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19263" y="2329931"/>
            <a:ext cx="104775" cy="99060"/>
          </a:xfrm>
          <a:custGeom>
            <a:avLst/>
            <a:gdLst/>
            <a:ahLst/>
            <a:cxnLst/>
            <a:rect l="l" t="t" r="r" b="b"/>
            <a:pathLst>
              <a:path w="104775" h="99060">
                <a:moveTo>
                  <a:pt x="104597" y="0"/>
                </a:moveTo>
                <a:lnTo>
                  <a:pt x="0" y="72034"/>
                </a:lnTo>
                <a:lnTo>
                  <a:pt x="95516" y="98767"/>
                </a:lnTo>
                <a:lnTo>
                  <a:pt x="104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26327" y="1605573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4">
                <a:moveTo>
                  <a:pt x="269994" y="0"/>
                </a:moveTo>
                <a:lnTo>
                  <a:pt x="188595" y="28677"/>
                </a:lnTo>
                <a:lnTo>
                  <a:pt x="132270" y="55858"/>
                </a:lnTo>
                <a:lnTo>
                  <a:pt x="77570" y="86176"/>
                </a:lnTo>
                <a:lnTo>
                  <a:pt x="34455" y="113931"/>
                </a:lnTo>
                <a:lnTo>
                  <a:pt x="0" y="149686"/>
                </a:lnTo>
                <a:lnTo>
                  <a:pt x="15234" y="151653"/>
                </a:lnTo>
                <a:lnTo>
                  <a:pt x="96633" y="122979"/>
                </a:lnTo>
                <a:lnTo>
                  <a:pt x="152958" y="95800"/>
                </a:lnTo>
                <a:lnTo>
                  <a:pt x="207658" y="65480"/>
                </a:lnTo>
                <a:lnTo>
                  <a:pt x="250774" y="37723"/>
                </a:lnTo>
                <a:lnTo>
                  <a:pt x="285229" y="1972"/>
                </a:lnTo>
                <a:lnTo>
                  <a:pt x="26999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26324" y="1605609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4">
                <a:moveTo>
                  <a:pt x="0" y="149642"/>
                </a:moveTo>
                <a:lnTo>
                  <a:pt x="34447" y="113899"/>
                </a:lnTo>
                <a:lnTo>
                  <a:pt x="77551" y="86150"/>
                </a:lnTo>
                <a:lnTo>
                  <a:pt x="132235" y="55840"/>
                </a:lnTo>
                <a:lnTo>
                  <a:pt x="188544" y="28668"/>
                </a:lnTo>
                <a:lnTo>
                  <a:pt x="236079" y="9477"/>
                </a:lnTo>
                <a:lnTo>
                  <a:pt x="269920" y="0"/>
                </a:lnTo>
                <a:lnTo>
                  <a:pt x="285149" y="1968"/>
                </a:lnTo>
                <a:lnTo>
                  <a:pt x="250701" y="37712"/>
                </a:lnTo>
                <a:lnTo>
                  <a:pt x="207598" y="65460"/>
                </a:lnTo>
                <a:lnTo>
                  <a:pt x="152914" y="95770"/>
                </a:lnTo>
                <a:lnTo>
                  <a:pt x="96605" y="122942"/>
                </a:lnTo>
                <a:lnTo>
                  <a:pt x="49070" y="142133"/>
                </a:lnTo>
                <a:lnTo>
                  <a:pt x="15228" y="151611"/>
                </a:lnTo>
                <a:lnTo>
                  <a:pt x="0" y="149642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840" y="1726376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840" y="1726379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7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08168" y="1771356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08168" y="1771359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7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43412" y="1651691"/>
            <a:ext cx="287020" cy="149860"/>
          </a:xfrm>
          <a:custGeom>
            <a:avLst/>
            <a:gdLst/>
            <a:ahLst/>
            <a:cxnLst/>
            <a:rect l="l" t="t" r="r" b="b"/>
            <a:pathLst>
              <a:path w="287020" h="149860">
                <a:moveTo>
                  <a:pt x="15214" y="0"/>
                </a:moveTo>
                <a:lnTo>
                  <a:pt x="0" y="2102"/>
                </a:lnTo>
                <a:lnTo>
                  <a:pt x="7301" y="15614"/>
                </a:lnTo>
                <a:lnTo>
                  <a:pt x="34774" y="37548"/>
                </a:lnTo>
                <a:lnTo>
                  <a:pt x="78136" y="64921"/>
                </a:lnTo>
                <a:lnTo>
                  <a:pt x="133108" y="94749"/>
                </a:lnTo>
                <a:lnTo>
                  <a:pt x="189671" y="121428"/>
                </a:lnTo>
                <a:lnTo>
                  <a:pt x="237388" y="140201"/>
                </a:lnTo>
                <a:lnTo>
                  <a:pt x="271322" y="149379"/>
                </a:lnTo>
                <a:lnTo>
                  <a:pt x="286537" y="147276"/>
                </a:lnTo>
                <a:lnTo>
                  <a:pt x="251758" y="111826"/>
                </a:lnTo>
                <a:lnTo>
                  <a:pt x="208395" y="84456"/>
                </a:lnTo>
                <a:lnTo>
                  <a:pt x="153428" y="54630"/>
                </a:lnTo>
                <a:lnTo>
                  <a:pt x="96865" y="27950"/>
                </a:lnTo>
                <a:lnTo>
                  <a:pt x="49148" y="9178"/>
                </a:lnTo>
                <a:lnTo>
                  <a:pt x="1521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43408" y="1651684"/>
            <a:ext cx="286385" cy="149860"/>
          </a:xfrm>
          <a:custGeom>
            <a:avLst/>
            <a:gdLst/>
            <a:ahLst/>
            <a:cxnLst/>
            <a:rect l="l" t="t" r="r" b="b"/>
            <a:pathLst>
              <a:path w="286385" h="149860">
                <a:moveTo>
                  <a:pt x="0" y="2098"/>
                </a:moveTo>
                <a:lnTo>
                  <a:pt x="49128" y="9188"/>
                </a:lnTo>
                <a:lnTo>
                  <a:pt x="96821" y="27971"/>
                </a:lnTo>
                <a:lnTo>
                  <a:pt x="153354" y="54660"/>
                </a:lnTo>
                <a:lnTo>
                  <a:pt x="208290" y="84500"/>
                </a:lnTo>
                <a:lnTo>
                  <a:pt x="251624" y="111878"/>
                </a:lnTo>
                <a:lnTo>
                  <a:pt x="286373" y="147324"/>
                </a:lnTo>
                <a:lnTo>
                  <a:pt x="271163" y="149422"/>
                </a:lnTo>
                <a:lnTo>
                  <a:pt x="189552" y="121450"/>
                </a:lnTo>
                <a:lnTo>
                  <a:pt x="133018" y="94761"/>
                </a:lnTo>
                <a:lnTo>
                  <a:pt x="78082" y="64921"/>
                </a:lnTo>
                <a:lnTo>
                  <a:pt x="34748" y="37544"/>
                </a:lnTo>
                <a:lnTo>
                  <a:pt x="0" y="2098"/>
                </a:lnTo>
                <a:close/>
              </a:path>
            </a:pathLst>
          </a:custGeom>
          <a:ln w="6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37734" y="1583769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4" h="339725">
                <a:moveTo>
                  <a:pt x="0" y="0"/>
                </a:moveTo>
                <a:lnTo>
                  <a:pt x="14076" y="55895"/>
                </a:lnTo>
                <a:lnTo>
                  <a:pt x="38610" y="111738"/>
                </a:lnTo>
                <a:lnTo>
                  <a:pt x="71729" y="178523"/>
                </a:lnTo>
                <a:lnTo>
                  <a:pt x="107471" y="243932"/>
                </a:lnTo>
                <a:lnTo>
                  <a:pt x="139174" y="296038"/>
                </a:lnTo>
                <a:lnTo>
                  <a:pt x="163449" y="329658"/>
                </a:lnTo>
                <a:lnTo>
                  <a:pt x="176911" y="339610"/>
                </a:lnTo>
                <a:lnTo>
                  <a:pt x="176474" y="322874"/>
                </a:lnTo>
                <a:lnTo>
                  <a:pt x="162836" y="283714"/>
                </a:lnTo>
                <a:lnTo>
                  <a:pt x="138306" y="227871"/>
                </a:lnTo>
                <a:lnTo>
                  <a:pt x="105194" y="161086"/>
                </a:lnTo>
                <a:lnTo>
                  <a:pt x="69446" y="95678"/>
                </a:lnTo>
                <a:lnTo>
                  <a:pt x="37742" y="43572"/>
                </a:lnTo>
                <a:lnTo>
                  <a:pt x="13466" y="9951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37741" y="1583774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4" h="339725">
                <a:moveTo>
                  <a:pt x="0" y="0"/>
                </a:moveTo>
                <a:lnTo>
                  <a:pt x="37749" y="43545"/>
                </a:lnTo>
                <a:lnTo>
                  <a:pt x="69467" y="95626"/>
                </a:lnTo>
                <a:lnTo>
                  <a:pt x="105234" y="161006"/>
                </a:lnTo>
                <a:lnTo>
                  <a:pt x="138372" y="227756"/>
                </a:lnTo>
                <a:lnTo>
                  <a:pt x="162922" y="283575"/>
                </a:lnTo>
                <a:lnTo>
                  <a:pt x="176575" y="322721"/>
                </a:lnTo>
                <a:lnTo>
                  <a:pt x="177022" y="339454"/>
                </a:lnTo>
                <a:lnTo>
                  <a:pt x="163556" y="329510"/>
                </a:lnTo>
                <a:lnTo>
                  <a:pt x="139272" y="295908"/>
                </a:lnTo>
                <a:lnTo>
                  <a:pt x="107554" y="243828"/>
                </a:lnTo>
                <a:lnTo>
                  <a:pt x="71787" y="178448"/>
                </a:lnTo>
                <a:lnTo>
                  <a:pt x="38649" y="111697"/>
                </a:lnTo>
                <a:lnTo>
                  <a:pt x="14099" y="55878"/>
                </a:lnTo>
                <a:lnTo>
                  <a:pt x="446" y="16732"/>
                </a:lnTo>
                <a:lnTo>
                  <a:pt x="0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1957" y="1538926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60" h="375285">
                <a:moveTo>
                  <a:pt x="4124" y="0"/>
                </a:moveTo>
                <a:lnTo>
                  <a:pt x="0" y="16226"/>
                </a:lnTo>
                <a:lnTo>
                  <a:pt x="2484" y="57621"/>
                </a:lnTo>
                <a:lnTo>
                  <a:pt x="10920" y="118030"/>
                </a:lnTo>
                <a:lnTo>
                  <a:pt x="24647" y="191300"/>
                </a:lnTo>
                <a:lnTo>
                  <a:pt x="41272" y="263957"/>
                </a:lnTo>
                <a:lnTo>
                  <a:pt x="57623" y="322716"/>
                </a:lnTo>
                <a:lnTo>
                  <a:pt x="71850" y="361667"/>
                </a:lnTo>
                <a:lnTo>
                  <a:pt x="82102" y="374904"/>
                </a:lnTo>
                <a:lnTo>
                  <a:pt x="86227" y="358677"/>
                </a:lnTo>
                <a:lnTo>
                  <a:pt x="83742" y="317284"/>
                </a:lnTo>
                <a:lnTo>
                  <a:pt x="75307" y="256878"/>
                </a:lnTo>
                <a:lnTo>
                  <a:pt x="61579" y="183616"/>
                </a:lnTo>
                <a:lnTo>
                  <a:pt x="44954" y="110951"/>
                </a:lnTo>
                <a:lnTo>
                  <a:pt x="28603" y="52189"/>
                </a:lnTo>
                <a:lnTo>
                  <a:pt x="14376" y="13236"/>
                </a:lnTo>
                <a:lnTo>
                  <a:pt x="412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31948" y="1538917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60" h="375285">
                <a:moveTo>
                  <a:pt x="4132" y="0"/>
                </a:moveTo>
                <a:lnTo>
                  <a:pt x="28589" y="52200"/>
                </a:lnTo>
                <a:lnTo>
                  <a:pt x="44915" y="110970"/>
                </a:lnTo>
                <a:lnTo>
                  <a:pt x="61510" y="183644"/>
                </a:lnTo>
                <a:lnTo>
                  <a:pt x="75203" y="256920"/>
                </a:lnTo>
                <a:lnTo>
                  <a:pt x="83611" y="317333"/>
                </a:lnTo>
                <a:lnTo>
                  <a:pt x="86077" y="358730"/>
                </a:lnTo>
                <a:lnTo>
                  <a:pt x="81944" y="374955"/>
                </a:lnTo>
                <a:lnTo>
                  <a:pt x="57487" y="322755"/>
                </a:lnTo>
                <a:lnTo>
                  <a:pt x="41162" y="263984"/>
                </a:lnTo>
                <a:lnTo>
                  <a:pt x="24566" y="191311"/>
                </a:lnTo>
                <a:lnTo>
                  <a:pt x="10874" y="118035"/>
                </a:lnTo>
                <a:lnTo>
                  <a:pt x="2466" y="57621"/>
                </a:lnTo>
                <a:lnTo>
                  <a:pt x="0" y="16225"/>
                </a:lnTo>
                <a:lnTo>
                  <a:pt x="4132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92628" y="1540160"/>
            <a:ext cx="118745" cy="366395"/>
          </a:xfrm>
          <a:custGeom>
            <a:avLst/>
            <a:gdLst/>
            <a:ahLst/>
            <a:cxnLst/>
            <a:rect l="l" t="t" r="r" b="b"/>
            <a:pathLst>
              <a:path w="118745" h="366394">
                <a:moveTo>
                  <a:pt x="115575" y="0"/>
                </a:moveTo>
                <a:lnTo>
                  <a:pt x="86281" y="49645"/>
                </a:lnTo>
                <a:lnTo>
                  <a:pt x="64459" y="106600"/>
                </a:lnTo>
                <a:lnTo>
                  <a:pt x="41051" y="177368"/>
                </a:lnTo>
                <a:lnTo>
                  <a:pt x="20476" y="249016"/>
                </a:lnTo>
                <a:lnTo>
                  <a:pt x="6380" y="308359"/>
                </a:lnTo>
                <a:lnTo>
                  <a:pt x="0" y="349332"/>
                </a:lnTo>
                <a:lnTo>
                  <a:pt x="2570" y="365874"/>
                </a:lnTo>
                <a:lnTo>
                  <a:pt x="31864" y="316228"/>
                </a:lnTo>
                <a:lnTo>
                  <a:pt x="53685" y="259273"/>
                </a:lnTo>
                <a:lnTo>
                  <a:pt x="77094" y="188506"/>
                </a:lnTo>
                <a:lnTo>
                  <a:pt x="97671" y="116857"/>
                </a:lnTo>
                <a:lnTo>
                  <a:pt x="111769" y="57515"/>
                </a:lnTo>
                <a:lnTo>
                  <a:pt x="118151" y="16541"/>
                </a:lnTo>
                <a:lnTo>
                  <a:pt x="115575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92805" y="1540168"/>
            <a:ext cx="118110" cy="365760"/>
          </a:xfrm>
          <a:custGeom>
            <a:avLst/>
            <a:gdLst/>
            <a:ahLst/>
            <a:cxnLst/>
            <a:rect l="l" t="t" r="r" b="b"/>
            <a:pathLst>
              <a:path w="118110" h="365760">
                <a:moveTo>
                  <a:pt x="115406" y="0"/>
                </a:moveTo>
                <a:lnTo>
                  <a:pt x="111623" y="57488"/>
                </a:lnTo>
                <a:lnTo>
                  <a:pt x="97552" y="116803"/>
                </a:lnTo>
                <a:lnTo>
                  <a:pt x="77010" y="188416"/>
                </a:lnTo>
                <a:lnTo>
                  <a:pt x="53635" y="259156"/>
                </a:lnTo>
                <a:lnTo>
                  <a:pt x="31842" y="316088"/>
                </a:lnTo>
                <a:lnTo>
                  <a:pt x="14026" y="353509"/>
                </a:lnTo>
                <a:lnTo>
                  <a:pt x="2579" y="365715"/>
                </a:lnTo>
                <a:lnTo>
                  <a:pt x="0" y="349182"/>
                </a:lnTo>
                <a:lnTo>
                  <a:pt x="6363" y="308227"/>
                </a:lnTo>
                <a:lnTo>
                  <a:pt x="20433" y="248913"/>
                </a:lnTo>
                <a:lnTo>
                  <a:pt x="40976" y="177299"/>
                </a:lnTo>
                <a:lnTo>
                  <a:pt x="64351" y="106560"/>
                </a:lnTo>
                <a:lnTo>
                  <a:pt x="86144" y="49627"/>
                </a:lnTo>
                <a:lnTo>
                  <a:pt x="103960" y="12206"/>
                </a:lnTo>
                <a:lnTo>
                  <a:pt x="115406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06654" y="1633454"/>
            <a:ext cx="222250" cy="312420"/>
          </a:xfrm>
          <a:custGeom>
            <a:avLst/>
            <a:gdLst/>
            <a:ahLst/>
            <a:cxnLst/>
            <a:rect l="l" t="t" r="r" b="b"/>
            <a:pathLst>
              <a:path w="222250" h="312419">
                <a:moveTo>
                  <a:pt x="222123" y="0"/>
                </a:moveTo>
                <a:lnTo>
                  <a:pt x="178730" y="37944"/>
                </a:lnTo>
                <a:lnTo>
                  <a:pt x="140134" y="85174"/>
                </a:lnTo>
                <a:lnTo>
                  <a:pt x="95694" y="145021"/>
                </a:lnTo>
                <a:lnTo>
                  <a:pt x="53676" y="206593"/>
                </a:lnTo>
                <a:lnTo>
                  <a:pt x="21667" y="258514"/>
                </a:lnTo>
                <a:lnTo>
                  <a:pt x="2748" y="295415"/>
                </a:lnTo>
                <a:lnTo>
                  <a:pt x="0" y="311924"/>
                </a:lnTo>
                <a:lnTo>
                  <a:pt x="14714" y="303929"/>
                </a:lnTo>
                <a:lnTo>
                  <a:pt x="43402" y="273985"/>
                </a:lnTo>
                <a:lnTo>
                  <a:pt x="81995" y="226755"/>
                </a:lnTo>
                <a:lnTo>
                  <a:pt x="126428" y="166903"/>
                </a:lnTo>
                <a:lnTo>
                  <a:pt x="168452" y="105338"/>
                </a:lnTo>
                <a:lnTo>
                  <a:pt x="200459" y="53419"/>
                </a:lnTo>
                <a:lnTo>
                  <a:pt x="219375" y="16516"/>
                </a:lnTo>
                <a:lnTo>
                  <a:pt x="222123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06538" y="1633447"/>
            <a:ext cx="222250" cy="311785"/>
          </a:xfrm>
          <a:custGeom>
            <a:avLst/>
            <a:gdLst/>
            <a:ahLst/>
            <a:cxnLst/>
            <a:rect l="l" t="t" r="r" b="b"/>
            <a:pathLst>
              <a:path w="222250" h="311785">
                <a:moveTo>
                  <a:pt x="222249" y="0"/>
                </a:moveTo>
                <a:lnTo>
                  <a:pt x="200561" y="53394"/>
                </a:lnTo>
                <a:lnTo>
                  <a:pt x="168530" y="105285"/>
                </a:lnTo>
                <a:lnTo>
                  <a:pt x="126482" y="166816"/>
                </a:lnTo>
                <a:lnTo>
                  <a:pt x="82020" y="226625"/>
                </a:lnTo>
                <a:lnTo>
                  <a:pt x="43407" y="273823"/>
                </a:lnTo>
                <a:lnTo>
                  <a:pt x="14710" y="303746"/>
                </a:lnTo>
                <a:lnTo>
                  <a:pt x="0" y="311733"/>
                </a:lnTo>
                <a:lnTo>
                  <a:pt x="2754" y="295222"/>
                </a:lnTo>
                <a:lnTo>
                  <a:pt x="21688" y="258339"/>
                </a:lnTo>
                <a:lnTo>
                  <a:pt x="53719" y="206448"/>
                </a:lnTo>
                <a:lnTo>
                  <a:pt x="95767" y="144917"/>
                </a:lnTo>
                <a:lnTo>
                  <a:pt x="140229" y="85107"/>
                </a:lnTo>
                <a:lnTo>
                  <a:pt x="178842" y="37910"/>
                </a:lnTo>
                <a:lnTo>
                  <a:pt x="207539" y="7987"/>
                </a:lnTo>
                <a:lnTo>
                  <a:pt x="222249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03924" y="1630719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89" h="184785">
                <a:moveTo>
                  <a:pt x="262763" y="0"/>
                </a:moveTo>
                <a:lnTo>
                  <a:pt x="215134" y="14047"/>
                </a:lnTo>
                <a:lnTo>
                  <a:pt x="170605" y="39467"/>
                </a:lnTo>
                <a:lnTo>
                  <a:pt x="118452" y="73977"/>
                </a:lnTo>
                <a:lnTo>
                  <a:pt x="68326" y="111386"/>
                </a:lnTo>
                <a:lnTo>
                  <a:pt x="29336" y="144694"/>
                </a:lnTo>
                <a:lnTo>
                  <a:pt x="0" y="184759"/>
                </a:lnTo>
                <a:lnTo>
                  <a:pt x="15362" y="184660"/>
                </a:lnTo>
                <a:lnTo>
                  <a:pt x="92163" y="145292"/>
                </a:lnTo>
                <a:lnTo>
                  <a:pt x="144322" y="110782"/>
                </a:lnTo>
                <a:lnTo>
                  <a:pt x="194441" y="73373"/>
                </a:lnTo>
                <a:lnTo>
                  <a:pt x="233427" y="40065"/>
                </a:lnTo>
                <a:lnTo>
                  <a:pt x="262763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03971" y="1630721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89" h="184785">
                <a:moveTo>
                  <a:pt x="262712" y="0"/>
                </a:moveTo>
                <a:lnTo>
                  <a:pt x="233388" y="40069"/>
                </a:lnTo>
                <a:lnTo>
                  <a:pt x="194408" y="73381"/>
                </a:lnTo>
                <a:lnTo>
                  <a:pt x="144295" y="110792"/>
                </a:lnTo>
                <a:lnTo>
                  <a:pt x="92148" y="145312"/>
                </a:lnTo>
                <a:lnTo>
                  <a:pt x="47622" y="170740"/>
                </a:lnTo>
                <a:lnTo>
                  <a:pt x="0" y="184796"/>
                </a:lnTo>
                <a:lnTo>
                  <a:pt x="5286" y="170375"/>
                </a:lnTo>
                <a:lnTo>
                  <a:pt x="68304" y="111415"/>
                </a:lnTo>
                <a:lnTo>
                  <a:pt x="118417" y="74003"/>
                </a:lnTo>
                <a:lnTo>
                  <a:pt x="170564" y="39483"/>
                </a:lnTo>
                <a:lnTo>
                  <a:pt x="215090" y="14056"/>
                </a:lnTo>
                <a:lnTo>
                  <a:pt x="262712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946072" y="1658390"/>
            <a:ext cx="290945" cy="486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999001" y="1688782"/>
            <a:ext cx="182880" cy="386080"/>
          </a:xfrm>
          <a:custGeom>
            <a:avLst/>
            <a:gdLst/>
            <a:ahLst/>
            <a:cxnLst/>
            <a:rect l="l" t="t" r="r" b="b"/>
            <a:pathLst>
              <a:path w="182879" h="386080">
                <a:moveTo>
                  <a:pt x="132012" y="0"/>
                </a:moveTo>
                <a:lnTo>
                  <a:pt x="80563" y="20150"/>
                </a:lnTo>
                <a:lnTo>
                  <a:pt x="36493" y="39349"/>
                </a:lnTo>
                <a:lnTo>
                  <a:pt x="7179" y="56644"/>
                </a:lnTo>
                <a:lnTo>
                  <a:pt x="0" y="71083"/>
                </a:lnTo>
                <a:lnTo>
                  <a:pt x="30226" y="81555"/>
                </a:lnTo>
                <a:lnTo>
                  <a:pt x="89489" y="88854"/>
                </a:lnTo>
                <a:lnTo>
                  <a:pt x="149704" y="94884"/>
                </a:lnTo>
                <a:lnTo>
                  <a:pt x="182786" y="101548"/>
                </a:lnTo>
                <a:lnTo>
                  <a:pt x="173346" y="108926"/>
                </a:lnTo>
                <a:lnTo>
                  <a:pt x="138994" y="116145"/>
                </a:lnTo>
                <a:lnTo>
                  <a:pt x="101151" y="123682"/>
                </a:lnTo>
                <a:lnTo>
                  <a:pt x="81238" y="132013"/>
                </a:lnTo>
                <a:lnTo>
                  <a:pt x="89727" y="141453"/>
                </a:lnTo>
                <a:lnTo>
                  <a:pt x="113606" y="151687"/>
                </a:lnTo>
                <a:lnTo>
                  <a:pt x="139073" y="162238"/>
                </a:lnTo>
                <a:lnTo>
                  <a:pt x="152322" y="172631"/>
                </a:lnTo>
                <a:lnTo>
                  <a:pt x="145816" y="184690"/>
                </a:lnTo>
                <a:lnTo>
                  <a:pt x="128204" y="198018"/>
                </a:lnTo>
                <a:lnTo>
                  <a:pt x="109957" y="208808"/>
                </a:lnTo>
                <a:lnTo>
                  <a:pt x="101548" y="213251"/>
                </a:lnTo>
                <a:lnTo>
                  <a:pt x="121857" y="385883"/>
                </a:lnTo>
              </a:path>
            </a:pathLst>
          </a:custGeom>
          <a:ln w="12693">
            <a:solidFill>
              <a:srgbClr val="CE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30436" y="1093124"/>
            <a:ext cx="610985" cy="606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15350" y="1266925"/>
            <a:ext cx="274320" cy="361950"/>
          </a:xfrm>
          <a:custGeom>
            <a:avLst/>
            <a:gdLst/>
            <a:ahLst/>
            <a:cxnLst/>
            <a:rect l="l" t="t" r="r" b="b"/>
            <a:pathLst>
              <a:path w="274320" h="361950">
                <a:moveTo>
                  <a:pt x="254506" y="361816"/>
                </a:moveTo>
                <a:lnTo>
                  <a:pt x="267582" y="254043"/>
                </a:lnTo>
                <a:lnTo>
                  <a:pt x="274213" y="155536"/>
                </a:lnTo>
                <a:lnTo>
                  <a:pt x="269721" y="74770"/>
                </a:lnTo>
                <a:lnTo>
                  <a:pt x="245895" y="21807"/>
                </a:lnTo>
                <a:lnTo>
                  <a:pt x="199998" y="0"/>
                </a:lnTo>
                <a:lnTo>
                  <a:pt x="135561" y="7759"/>
                </a:lnTo>
                <a:lnTo>
                  <a:pt x="59207" y="31494"/>
                </a:lnTo>
                <a:lnTo>
                  <a:pt x="0" y="55094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91699" y="1225373"/>
            <a:ext cx="141605" cy="118110"/>
          </a:xfrm>
          <a:custGeom>
            <a:avLst/>
            <a:gdLst/>
            <a:ahLst/>
            <a:cxnLst/>
            <a:rect l="l" t="t" r="r" b="b"/>
            <a:pathLst>
              <a:path w="141604" h="118109">
                <a:moveTo>
                  <a:pt x="94487" y="0"/>
                </a:moveTo>
                <a:lnTo>
                  <a:pt x="0" y="105981"/>
                </a:lnTo>
                <a:lnTo>
                  <a:pt x="141477" y="117995"/>
                </a:lnTo>
                <a:lnTo>
                  <a:pt x="94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2233" y="5341959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4840" y="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23298" y="5209358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7" y="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23298" y="534195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6" y="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86638" y="5172124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58612" y="5051894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0" y="0"/>
                </a:moveTo>
                <a:lnTo>
                  <a:pt x="12796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42688" y="5172124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42755" y="5051894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69" h="120650">
                <a:moveTo>
                  <a:pt x="127960" y="0"/>
                </a:moveTo>
                <a:lnTo>
                  <a:pt x="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73658" y="5443734"/>
            <a:ext cx="145415" cy="184785"/>
          </a:xfrm>
          <a:custGeom>
            <a:avLst/>
            <a:gdLst/>
            <a:ahLst/>
            <a:cxnLst/>
            <a:rect l="l" t="t" r="r" b="b"/>
            <a:pathLst>
              <a:path w="145414" h="184785">
                <a:moveTo>
                  <a:pt x="144838" y="0"/>
                </a:moveTo>
                <a:lnTo>
                  <a:pt x="0" y="184409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61298" y="5541074"/>
            <a:ext cx="100330" cy="99695"/>
          </a:xfrm>
          <a:custGeom>
            <a:avLst/>
            <a:gdLst/>
            <a:ahLst/>
            <a:cxnLst/>
            <a:rect l="l" t="t" r="r" b="b"/>
            <a:pathLst>
              <a:path w="100330" h="99695">
                <a:moveTo>
                  <a:pt x="0" y="0"/>
                </a:moveTo>
                <a:lnTo>
                  <a:pt x="2870" y="99148"/>
                </a:lnTo>
                <a:lnTo>
                  <a:pt x="99872" y="784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2781922" y="4979022"/>
            <a:ext cx="398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Pi-T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280858" y="4717628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09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9"/>
                </a:lnTo>
                <a:lnTo>
                  <a:pt x="80298" y="79462"/>
                </a:lnTo>
                <a:lnTo>
                  <a:pt x="44201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49"/>
                </a:lnTo>
                <a:lnTo>
                  <a:pt x="101055" y="17191"/>
                </a:lnTo>
                <a:lnTo>
                  <a:pt x="55628" y="4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80931" y="4717628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5" y="35835"/>
                </a:lnTo>
                <a:lnTo>
                  <a:pt x="142840" y="58674"/>
                </a:lnTo>
                <a:lnTo>
                  <a:pt x="131615" y="81512"/>
                </a:lnTo>
                <a:lnTo>
                  <a:pt x="101003" y="100162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4"/>
                </a:lnTo>
                <a:lnTo>
                  <a:pt x="80258" y="79417"/>
                </a:lnTo>
                <a:lnTo>
                  <a:pt x="104583" y="70092"/>
                </a:lnTo>
                <a:lnTo>
                  <a:pt x="113503" y="58673"/>
                </a:lnTo>
                <a:lnTo>
                  <a:pt x="104583" y="47253"/>
                </a:lnTo>
                <a:lnTo>
                  <a:pt x="80258" y="37928"/>
                </a:lnTo>
                <a:lnTo>
                  <a:pt x="44180" y="31641"/>
                </a:lnTo>
                <a:lnTo>
                  <a:pt x="0" y="29335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80859" y="4893048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09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9"/>
                </a:lnTo>
                <a:lnTo>
                  <a:pt x="80298" y="79462"/>
                </a:lnTo>
                <a:lnTo>
                  <a:pt x="44201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54"/>
                </a:lnTo>
                <a:lnTo>
                  <a:pt x="101055" y="17195"/>
                </a:lnTo>
                <a:lnTo>
                  <a:pt x="55628" y="46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80932" y="4893048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5" y="35835"/>
                </a:lnTo>
                <a:lnTo>
                  <a:pt x="142840" y="58674"/>
                </a:lnTo>
                <a:lnTo>
                  <a:pt x="131615" y="81512"/>
                </a:lnTo>
                <a:lnTo>
                  <a:pt x="101003" y="100162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5"/>
                </a:lnTo>
                <a:lnTo>
                  <a:pt x="80258" y="79418"/>
                </a:lnTo>
                <a:lnTo>
                  <a:pt x="104583" y="70093"/>
                </a:lnTo>
                <a:lnTo>
                  <a:pt x="113503" y="58674"/>
                </a:lnTo>
                <a:lnTo>
                  <a:pt x="104583" y="47254"/>
                </a:lnTo>
                <a:lnTo>
                  <a:pt x="80258" y="37929"/>
                </a:lnTo>
                <a:lnTo>
                  <a:pt x="44180" y="31642"/>
                </a:lnTo>
                <a:lnTo>
                  <a:pt x="0" y="29337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74904" y="5039462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09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9"/>
                </a:lnTo>
                <a:lnTo>
                  <a:pt x="80298" y="79462"/>
                </a:lnTo>
                <a:lnTo>
                  <a:pt x="44201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49"/>
                </a:lnTo>
                <a:lnTo>
                  <a:pt x="101055" y="17191"/>
                </a:lnTo>
                <a:lnTo>
                  <a:pt x="55628" y="4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74977" y="5039462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5" y="35835"/>
                </a:lnTo>
                <a:lnTo>
                  <a:pt x="142840" y="58674"/>
                </a:lnTo>
                <a:lnTo>
                  <a:pt x="131615" y="81512"/>
                </a:lnTo>
                <a:lnTo>
                  <a:pt x="101003" y="100162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5"/>
                </a:lnTo>
                <a:lnTo>
                  <a:pt x="80258" y="79418"/>
                </a:lnTo>
                <a:lnTo>
                  <a:pt x="104583" y="70093"/>
                </a:lnTo>
                <a:lnTo>
                  <a:pt x="113503" y="58674"/>
                </a:lnTo>
                <a:lnTo>
                  <a:pt x="104583" y="47254"/>
                </a:lnTo>
                <a:lnTo>
                  <a:pt x="80258" y="37929"/>
                </a:lnTo>
                <a:lnTo>
                  <a:pt x="44180" y="31642"/>
                </a:lnTo>
                <a:lnTo>
                  <a:pt x="0" y="29337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80860" y="512648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25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95746" y="4988355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691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95746" y="4814316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31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50375" y="4717628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09" h="117475">
                <a:moveTo>
                  <a:pt x="142913" y="0"/>
                </a:moveTo>
                <a:lnTo>
                  <a:pt x="87284" y="4612"/>
                </a:lnTo>
                <a:lnTo>
                  <a:pt x="41857" y="17191"/>
                </a:lnTo>
                <a:lnTo>
                  <a:pt x="11230" y="35849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50374" y="4717628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2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4"/>
                </a:lnTo>
                <a:lnTo>
                  <a:pt x="62581" y="79417"/>
                </a:lnTo>
                <a:lnTo>
                  <a:pt x="38256" y="70092"/>
                </a:lnTo>
                <a:lnTo>
                  <a:pt x="29337" y="58673"/>
                </a:lnTo>
                <a:lnTo>
                  <a:pt x="38256" y="47253"/>
                </a:lnTo>
                <a:lnTo>
                  <a:pt x="62581" y="37928"/>
                </a:lnTo>
                <a:lnTo>
                  <a:pt x="98659" y="31641"/>
                </a:lnTo>
                <a:lnTo>
                  <a:pt x="142840" y="29335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50375" y="4893048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09" h="117475">
                <a:moveTo>
                  <a:pt x="142913" y="0"/>
                </a:moveTo>
                <a:lnTo>
                  <a:pt x="87284" y="4614"/>
                </a:lnTo>
                <a:lnTo>
                  <a:pt x="41857" y="17195"/>
                </a:lnTo>
                <a:lnTo>
                  <a:pt x="11230" y="35854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50375" y="4893048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2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5"/>
                </a:lnTo>
                <a:lnTo>
                  <a:pt x="62581" y="79418"/>
                </a:lnTo>
                <a:lnTo>
                  <a:pt x="38256" y="70093"/>
                </a:lnTo>
                <a:lnTo>
                  <a:pt x="29337" y="58674"/>
                </a:lnTo>
                <a:lnTo>
                  <a:pt x="38256" y="47254"/>
                </a:lnTo>
                <a:lnTo>
                  <a:pt x="62581" y="37929"/>
                </a:lnTo>
                <a:lnTo>
                  <a:pt x="98659" y="31642"/>
                </a:lnTo>
                <a:lnTo>
                  <a:pt x="142840" y="29337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56330" y="5039462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09" h="117475">
                <a:moveTo>
                  <a:pt x="142913" y="0"/>
                </a:moveTo>
                <a:lnTo>
                  <a:pt x="87284" y="4612"/>
                </a:lnTo>
                <a:lnTo>
                  <a:pt x="41857" y="17191"/>
                </a:lnTo>
                <a:lnTo>
                  <a:pt x="11230" y="35849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56330" y="5039462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2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5"/>
                </a:lnTo>
                <a:lnTo>
                  <a:pt x="62581" y="79418"/>
                </a:lnTo>
                <a:lnTo>
                  <a:pt x="38256" y="70093"/>
                </a:lnTo>
                <a:lnTo>
                  <a:pt x="29337" y="58674"/>
                </a:lnTo>
                <a:lnTo>
                  <a:pt x="38256" y="47254"/>
                </a:lnTo>
                <a:lnTo>
                  <a:pt x="62581" y="37929"/>
                </a:lnTo>
                <a:lnTo>
                  <a:pt x="98659" y="31642"/>
                </a:lnTo>
                <a:lnTo>
                  <a:pt x="142840" y="29337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93286" y="512648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25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81376" y="4988355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691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81376" y="4815697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31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135517" y="4374522"/>
            <a:ext cx="212471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1760"/>
              </a:spcBef>
              <a:tabLst>
                <a:tab pos="2111375" algn="l"/>
              </a:tabLst>
            </a:pPr>
            <a:r>
              <a:rPr sz="1600" dirty="0">
                <a:latin typeface="Arial"/>
                <a:cs typeface="Arial"/>
              </a:rPr>
              <a:t>FG</a:t>
            </a:r>
            <a:r>
              <a:rPr sz="1600" u="sng" dirty="0">
                <a:latin typeface="Arial"/>
                <a:cs typeface="Arial"/>
              </a:rPr>
              <a:t>Fr2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331574" y="5472719"/>
            <a:ext cx="40640" cy="201930"/>
          </a:xfrm>
          <a:custGeom>
            <a:avLst/>
            <a:gdLst/>
            <a:ahLst/>
            <a:cxnLst/>
            <a:rect l="l" t="t" r="r" b="b"/>
            <a:pathLst>
              <a:path w="40640" h="201929">
                <a:moveTo>
                  <a:pt x="0" y="0"/>
                </a:moveTo>
                <a:lnTo>
                  <a:pt x="40625" y="201651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97932" y="5602173"/>
            <a:ext cx="125095" cy="87630"/>
          </a:xfrm>
          <a:custGeom>
            <a:avLst/>
            <a:gdLst/>
            <a:ahLst/>
            <a:cxnLst/>
            <a:rect l="l" t="t" r="r" b="b"/>
            <a:pathLst>
              <a:path w="125094" h="87629">
                <a:moveTo>
                  <a:pt x="124498" y="0"/>
                </a:moveTo>
                <a:lnTo>
                  <a:pt x="0" y="25082"/>
                </a:lnTo>
                <a:lnTo>
                  <a:pt x="77292" y="87236"/>
                </a:lnTo>
                <a:lnTo>
                  <a:pt x="124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92346" y="4866280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4">
                <a:moveTo>
                  <a:pt x="269994" y="0"/>
                </a:moveTo>
                <a:lnTo>
                  <a:pt x="188595" y="28677"/>
                </a:lnTo>
                <a:lnTo>
                  <a:pt x="132270" y="55858"/>
                </a:lnTo>
                <a:lnTo>
                  <a:pt x="77570" y="86178"/>
                </a:lnTo>
                <a:lnTo>
                  <a:pt x="34455" y="113935"/>
                </a:lnTo>
                <a:lnTo>
                  <a:pt x="0" y="149686"/>
                </a:lnTo>
                <a:lnTo>
                  <a:pt x="15234" y="151653"/>
                </a:lnTo>
                <a:lnTo>
                  <a:pt x="96633" y="122979"/>
                </a:lnTo>
                <a:lnTo>
                  <a:pt x="152958" y="95800"/>
                </a:lnTo>
                <a:lnTo>
                  <a:pt x="207658" y="65480"/>
                </a:lnTo>
                <a:lnTo>
                  <a:pt x="250774" y="37723"/>
                </a:lnTo>
                <a:lnTo>
                  <a:pt x="285229" y="1972"/>
                </a:lnTo>
                <a:lnTo>
                  <a:pt x="26999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92343" y="4866318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4">
                <a:moveTo>
                  <a:pt x="0" y="149642"/>
                </a:moveTo>
                <a:lnTo>
                  <a:pt x="34448" y="113898"/>
                </a:lnTo>
                <a:lnTo>
                  <a:pt x="77551" y="86150"/>
                </a:lnTo>
                <a:lnTo>
                  <a:pt x="132235" y="55840"/>
                </a:lnTo>
                <a:lnTo>
                  <a:pt x="188544" y="28668"/>
                </a:lnTo>
                <a:lnTo>
                  <a:pt x="236079" y="9477"/>
                </a:lnTo>
                <a:lnTo>
                  <a:pt x="269920" y="0"/>
                </a:lnTo>
                <a:lnTo>
                  <a:pt x="285149" y="1968"/>
                </a:lnTo>
                <a:lnTo>
                  <a:pt x="250701" y="37712"/>
                </a:lnTo>
                <a:lnTo>
                  <a:pt x="207598" y="65460"/>
                </a:lnTo>
                <a:lnTo>
                  <a:pt x="152914" y="95770"/>
                </a:lnTo>
                <a:lnTo>
                  <a:pt x="96605" y="122942"/>
                </a:lnTo>
                <a:lnTo>
                  <a:pt x="49070" y="142133"/>
                </a:lnTo>
                <a:lnTo>
                  <a:pt x="15228" y="151611"/>
                </a:lnTo>
                <a:lnTo>
                  <a:pt x="0" y="149642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00859" y="4987085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00859" y="4987086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3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3" y="44956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74187" y="5032064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774187" y="5032066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6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709432" y="4912398"/>
            <a:ext cx="287020" cy="149860"/>
          </a:xfrm>
          <a:custGeom>
            <a:avLst/>
            <a:gdLst/>
            <a:ahLst/>
            <a:cxnLst/>
            <a:rect l="l" t="t" r="r" b="b"/>
            <a:pathLst>
              <a:path w="287019" h="149860">
                <a:moveTo>
                  <a:pt x="15214" y="0"/>
                </a:moveTo>
                <a:lnTo>
                  <a:pt x="0" y="2102"/>
                </a:lnTo>
                <a:lnTo>
                  <a:pt x="7301" y="15612"/>
                </a:lnTo>
                <a:lnTo>
                  <a:pt x="34772" y="37543"/>
                </a:lnTo>
                <a:lnTo>
                  <a:pt x="78131" y="64916"/>
                </a:lnTo>
                <a:lnTo>
                  <a:pt x="133096" y="94749"/>
                </a:lnTo>
                <a:lnTo>
                  <a:pt x="189666" y="121428"/>
                </a:lnTo>
                <a:lnTo>
                  <a:pt x="237386" y="140201"/>
                </a:lnTo>
                <a:lnTo>
                  <a:pt x="271322" y="149379"/>
                </a:lnTo>
                <a:lnTo>
                  <a:pt x="286537" y="147276"/>
                </a:lnTo>
                <a:lnTo>
                  <a:pt x="251758" y="111830"/>
                </a:lnTo>
                <a:lnTo>
                  <a:pt x="208395" y="84457"/>
                </a:lnTo>
                <a:lnTo>
                  <a:pt x="153428" y="54630"/>
                </a:lnTo>
                <a:lnTo>
                  <a:pt x="96865" y="27950"/>
                </a:lnTo>
                <a:lnTo>
                  <a:pt x="49148" y="9178"/>
                </a:lnTo>
                <a:lnTo>
                  <a:pt x="1521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709428" y="4912391"/>
            <a:ext cx="286385" cy="149860"/>
          </a:xfrm>
          <a:custGeom>
            <a:avLst/>
            <a:gdLst/>
            <a:ahLst/>
            <a:cxnLst/>
            <a:rect l="l" t="t" r="r" b="b"/>
            <a:pathLst>
              <a:path w="286385" h="149860">
                <a:moveTo>
                  <a:pt x="0" y="2098"/>
                </a:moveTo>
                <a:lnTo>
                  <a:pt x="49128" y="9188"/>
                </a:lnTo>
                <a:lnTo>
                  <a:pt x="96821" y="27972"/>
                </a:lnTo>
                <a:lnTo>
                  <a:pt x="153354" y="54660"/>
                </a:lnTo>
                <a:lnTo>
                  <a:pt x="208290" y="84500"/>
                </a:lnTo>
                <a:lnTo>
                  <a:pt x="251625" y="111878"/>
                </a:lnTo>
                <a:lnTo>
                  <a:pt x="286373" y="147324"/>
                </a:lnTo>
                <a:lnTo>
                  <a:pt x="271163" y="149423"/>
                </a:lnTo>
                <a:lnTo>
                  <a:pt x="189552" y="121451"/>
                </a:lnTo>
                <a:lnTo>
                  <a:pt x="133018" y="94762"/>
                </a:lnTo>
                <a:lnTo>
                  <a:pt x="78082" y="64922"/>
                </a:lnTo>
                <a:lnTo>
                  <a:pt x="34748" y="37544"/>
                </a:lnTo>
                <a:lnTo>
                  <a:pt x="0" y="2098"/>
                </a:lnTo>
                <a:close/>
              </a:path>
            </a:pathLst>
          </a:custGeom>
          <a:ln w="6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03754" y="4844478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4" h="339725">
                <a:moveTo>
                  <a:pt x="0" y="0"/>
                </a:moveTo>
                <a:lnTo>
                  <a:pt x="14076" y="55900"/>
                </a:lnTo>
                <a:lnTo>
                  <a:pt x="38610" y="111744"/>
                </a:lnTo>
                <a:lnTo>
                  <a:pt x="71729" y="178523"/>
                </a:lnTo>
                <a:lnTo>
                  <a:pt x="107471" y="243932"/>
                </a:lnTo>
                <a:lnTo>
                  <a:pt x="139174" y="296038"/>
                </a:lnTo>
                <a:lnTo>
                  <a:pt x="163449" y="329658"/>
                </a:lnTo>
                <a:lnTo>
                  <a:pt x="176911" y="339610"/>
                </a:lnTo>
                <a:lnTo>
                  <a:pt x="176474" y="322874"/>
                </a:lnTo>
                <a:lnTo>
                  <a:pt x="162836" y="283714"/>
                </a:lnTo>
                <a:lnTo>
                  <a:pt x="138306" y="227871"/>
                </a:lnTo>
                <a:lnTo>
                  <a:pt x="105194" y="161086"/>
                </a:lnTo>
                <a:lnTo>
                  <a:pt x="69446" y="95678"/>
                </a:lnTo>
                <a:lnTo>
                  <a:pt x="37742" y="43572"/>
                </a:lnTo>
                <a:lnTo>
                  <a:pt x="13466" y="9951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03762" y="4844483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4" h="339725">
                <a:moveTo>
                  <a:pt x="0" y="0"/>
                </a:moveTo>
                <a:lnTo>
                  <a:pt x="37749" y="43545"/>
                </a:lnTo>
                <a:lnTo>
                  <a:pt x="69467" y="95625"/>
                </a:lnTo>
                <a:lnTo>
                  <a:pt x="105233" y="161005"/>
                </a:lnTo>
                <a:lnTo>
                  <a:pt x="138372" y="227756"/>
                </a:lnTo>
                <a:lnTo>
                  <a:pt x="162922" y="283575"/>
                </a:lnTo>
                <a:lnTo>
                  <a:pt x="176575" y="322721"/>
                </a:lnTo>
                <a:lnTo>
                  <a:pt x="177021" y="339453"/>
                </a:lnTo>
                <a:lnTo>
                  <a:pt x="163556" y="329510"/>
                </a:lnTo>
                <a:lnTo>
                  <a:pt x="139272" y="295908"/>
                </a:lnTo>
                <a:lnTo>
                  <a:pt x="107554" y="243827"/>
                </a:lnTo>
                <a:lnTo>
                  <a:pt x="71787" y="178447"/>
                </a:lnTo>
                <a:lnTo>
                  <a:pt x="38649" y="111697"/>
                </a:lnTo>
                <a:lnTo>
                  <a:pt x="14099" y="55878"/>
                </a:lnTo>
                <a:lnTo>
                  <a:pt x="446" y="16732"/>
                </a:lnTo>
                <a:lnTo>
                  <a:pt x="0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97977" y="4799633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60" h="375285">
                <a:moveTo>
                  <a:pt x="4124" y="0"/>
                </a:moveTo>
                <a:lnTo>
                  <a:pt x="0" y="16226"/>
                </a:lnTo>
                <a:lnTo>
                  <a:pt x="2484" y="57621"/>
                </a:lnTo>
                <a:lnTo>
                  <a:pt x="10920" y="118030"/>
                </a:lnTo>
                <a:lnTo>
                  <a:pt x="24647" y="191300"/>
                </a:lnTo>
                <a:lnTo>
                  <a:pt x="41272" y="263963"/>
                </a:lnTo>
                <a:lnTo>
                  <a:pt x="57623" y="322721"/>
                </a:lnTo>
                <a:lnTo>
                  <a:pt x="71850" y="361669"/>
                </a:lnTo>
                <a:lnTo>
                  <a:pt x="82102" y="374904"/>
                </a:lnTo>
                <a:lnTo>
                  <a:pt x="86227" y="358677"/>
                </a:lnTo>
                <a:lnTo>
                  <a:pt x="83742" y="317284"/>
                </a:lnTo>
                <a:lnTo>
                  <a:pt x="75307" y="256878"/>
                </a:lnTo>
                <a:lnTo>
                  <a:pt x="61579" y="183616"/>
                </a:lnTo>
                <a:lnTo>
                  <a:pt x="44954" y="110951"/>
                </a:lnTo>
                <a:lnTo>
                  <a:pt x="28603" y="52189"/>
                </a:lnTo>
                <a:lnTo>
                  <a:pt x="14376" y="13236"/>
                </a:lnTo>
                <a:lnTo>
                  <a:pt x="412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897966" y="4799625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60" h="375285">
                <a:moveTo>
                  <a:pt x="4132" y="0"/>
                </a:moveTo>
                <a:lnTo>
                  <a:pt x="28589" y="52200"/>
                </a:lnTo>
                <a:lnTo>
                  <a:pt x="44915" y="110970"/>
                </a:lnTo>
                <a:lnTo>
                  <a:pt x="61510" y="183644"/>
                </a:lnTo>
                <a:lnTo>
                  <a:pt x="75203" y="256920"/>
                </a:lnTo>
                <a:lnTo>
                  <a:pt x="83610" y="317333"/>
                </a:lnTo>
                <a:lnTo>
                  <a:pt x="86077" y="358730"/>
                </a:lnTo>
                <a:lnTo>
                  <a:pt x="81944" y="374955"/>
                </a:lnTo>
                <a:lnTo>
                  <a:pt x="57487" y="322754"/>
                </a:lnTo>
                <a:lnTo>
                  <a:pt x="41162" y="263984"/>
                </a:lnTo>
                <a:lnTo>
                  <a:pt x="24566" y="191310"/>
                </a:lnTo>
                <a:lnTo>
                  <a:pt x="10874" y="118034"/>
                </a:lnTo>
                <a:lnTo>
                  <a:pt x="2466" y="57621"/>
                </a:lnTo>
                <a:lnTo>
                  <a:pt x="0" y="16225"/>
                </a:lnTo>
                <a:lnTo>
                  <a:pt x="4132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858647" y="4800867"/>
            <a:ext cx="118745" cy="366395"/>
          </a:xfrm>
          <a:custGeom>
            <a:avLst/>
            <a:gdLst/>
            <a:ahLst/>
            <a:cxnLst/>
            <a:rect l="l" t="t" r="r" b="b"/>
            <a:pathLst>
              <a:path w="118744" h="366395">
                <a:moveTo>
                  <a:pt x="115575" y="0"/>
                </a:moveTo>
                <a:lnTo>
                  <a:pt x="86281" y="49645"/>
                </a:lnTo>
                <a:lnTo>
                  <a:pt x="64459" y="106600"/>
                </a:lnTo>
                <a:lnTo>
                  <a:pt x="41051" y="177368"/>
                </a:lnTo>
                <a:lnTo>
                  <a:pt x="20476" y="249016"/>
                </a:lnTo>
                <a:lnTo>
                  <a:pt x="6380" y="308359"/>
                </a:lnTo>
                <a:lnTo>
                  <a:pt x="0" y="349332"/>
                </a:lnTo>
                <a:lnTo>
                  <a:pt x="2570" y="365874"/>
                </a:lnTo>
                <a:lnTo>
                  <a:pt x="31864" y="316237"/>
                </a:lnTo>
                <a:lnTo>
                  <a:pt x="53685" y="259280"/>
                </a:lnTo>
                <a:lnTo>
                  <a:pt x="77094" y="188506"/>
                </a:lnTo>
                <a:lnTo>
                  <a:pt x="97671" y="116862"/>
                </a:lnTo>
                <a:lnTo>
                  <a:pt x="111769" y="57519"/>
                </a:lnTo>
                <a:lnTo>
                  <a:pt x="118151" y="16543"/>
                </a:lnTo>
                <a:lnTo>
                  <a:pt x="115575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58824" y="4800875"/>
            <a:ext cx="118110" cy="365760"/>
          </a:xfrm>
          <a:custGeom>
            <a:avLst/>
            <a:gdLst/>
            <a:ahLst/>
            <a:cxnLst/>
            <a:rect l="l" t="t" r="r" b="b"/>
            <a:pathLst>
              <a:path w="118110" h="365760">
                <a:moveTo>
                  <a:pt x="115406" y="0"/>
                </a:moveTo>
                <a:lnTo>
                  <a:pt x="111623" y="57488"/>
                </a:lnTo>
                <a:lnTo>
                  <a:pt x="97552" y="116802"/>
                </a:lnTo>
                <a:lnTo>
                  <a:pt x="77010" y="188415"/>
                </a:lnTo>
                <a:lnTo>
                  <a:pt x="53635" y="259155"/>
                </a:lnTo>
                <a:lnTo>
                  <a:pt x="31842" y="316087"/>
                </a:lnTo>
                <a:lnTo>
                  <a:pt x="14025" y="353508"/>
                </a:lnTo>
                <a:lnTo>
                  <a:pt x="2579" y="365715"/>
                </a:lnTo>
                <a:lnTo>
                  <a:pt x="0" y="349181"/>
                </a:lnTo>
                <a:lnTo>
                  <a:pt x="6363" y="308227"/>
                </a:lnTo>
                <a:lnTo>
                  <a:pt x="20433" y="248912"/>
                </a:lnTo>
                <a:lnTo>
                  <a:pt x="40976" y="177299"/>
                </a:lnTo>
                <a:lnTo>
                  <a:pt x="64351" y="106559"/>
                </a:lnTo>
                <a:lnTo>
                  <a:pt x="86143" y="49627"/>
                </a:lnTo>
                <a:lnTo>
                  <a:pt x="103960" y="12206"/>
                </a:lnTo>
                <a:lnTo>
                  <a:pt x="115406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72674" y="4894162"/>
            <a:ext cx="222250" cy="312420"/>
          </a:xfrm>
          <a:custGeom>
            <a:avLst/>
            <a:gdLst/>
            <a:ahLst/>
            <a:cxnLst/>
            <a:rect l="l" t="t" r="r" b="b"/>
            <a:pathLst>
              <a:path w="222250" h="312420">
                <a:moveTo>
                  <a:pt x="222123" y="0"/>
                </a:moveTo>
                <a:lnTo>
                  <a:pt x="178730" y="37944"/>
                </a:lnTo>
                <a:lnTo>
                  <a:pt x="140134" y="85174"/>
                </a:lnTo>
                <a:lnTo>
                  <a:pt x="95694" y="145021"/>
                </a:lnTo>
                <a:lnTo>
                  <a:pt x="53676" y="206593"/>
                </a:lnTo>
                <a:lnTo>
                  <a:pt x="21667" y="258514"/>
                </a:lnTo>
                <a:lnTo>
                  <a:pt x="2748" y="295415"/>
                </a:lnTo>
                <a:lnTo>
                  <a:pt x="0" y="311924"/>
                </a:lnTo>
                <a:lnTo>
                  <a:pt x="14714" y="303929"/>
                </a:lnTo>
                <a:lnTo>
                  <a:pt x="43402" y="273985"/>
                </a:lnTo>
                <a:lnTo>
                  <a:pt x="81995" y="226755"/>
                </a:lnTo>
                <a:lnTo>
                  <a:pt x="126428" y="166903"/>
                </a:lnTo>
                <a:lnTo>
                  <a:pt x="168452" y="105338"/>
                </a:lnTo>
                <a:lnTo>
                  <a:pt x="200459" y="53419"/>
                </a:lnTo>
                <a:lnTo>
                  <a:pt x="219375" y="16516"/>
                </a:lnTo>
                <a:lnTo>
                  <a:pt x="222123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72557" y="4894155"/>
            <a:ext cx="222250" cy="311785"/>
          </a:xfrm>
          <a:custGeom>
            <a:avLst/>
            <a:gdLst/>
            <a:ahLst/>
            <a:cxnLst/>
            <a:rect l="l" t="t" r="r" b="b"/>
            <a:pathLst>
              <a:path w="222250" h="311785">
                <a:moveTo>
                  <a:pt x="222249" y="0"/>
                </a:moveTo>
                <a:lnTo>
                  <a:pt x="200561" y="53394"/>
                </a:lnTo>
                <a:lnTo>
                  <a:pt x="168530" y="105284"/>
                </a:lnTo>
                <a:lnTo>
                  <a:pt x="126482" y="166815"/>
                </a:lnTo>
                <a:lnTo>
                  <a:pt x="82020" y="226625"/>
                </a:lnTo>
                <a:lnTo>
                  <a:pt x="43407" y="273823"/>
                </a:lnTo>
                <a:lnTo>
                  <a:pt x="14710" y="303746"/>
                </a:lnTo>
                <a:lnTo>
                  <a:pt x="0" y="311733"/>
                </a:lnTo>
                <a:lnTo>
                  <a:pt x="2754" y="295222"/>
                </a:lnTo>
                <a:lnTo>
                  <a:pt x="21688" y="258338"/>
                </a:lnTo>
                <a:lnTo>
                  <a:pt x="53719" y="206448"/>
                </a:lnTo>
                <a:lnTo>
                  <a:pt x="95767" y="144917"/>
                </a:lnTo>
                <a:lnTo>
                  <a:pt x="140229" y="85107"/>
                </a:lnTo>
                <a:lnTo>
                  <a:pt x="178842" y="37909"/>
                </a:lnTo>
                <a:lnTo>
                  <a:pt x="207539" y="7986"/>
                </a:lnTo>
                <a:lnTo>
                  <a:pt x="222249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69943" y="4891427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89" h="184785">
                <a:moveTo>
                  <a:pt x="262763" y="0"/>
                </a:moveTo>
                <a:lnTo>
                  <a:pt x="215139" y="14047"/>
                </a:lnTo>
                <a:lnTo>
                  <a:pt x="170606" y="39467"/>
                </a:lnTo>
                <a:lnTo>
                  <a:pt x="118452" y="73977"/>
                </a:lnTo>
                <a:lnTo>
                  <a:pt x="68326" y="111386"/>
                </a:lnTo>
                <a:lnTo>
                  <a:pt x="29336" y="144694"/>
                </a:lnTo>
                <a:lnTo>
                  <a:pt x="0" y="184759"/>
                </a:lnTo>
                <a:lnTo>
                  <a:pt x="15362" y="184660"/>
                </a:lnTo>
                <a:lnTo>
                  <a:pt x="92163" y="145292"/>
                </a:lnTo>
                <a:lnTo>
                  <a:pt x="144322" y="110782"/>
                </a:lnTo>
                <a:lnTo>
                  <a:pt x="194443" y="73373"/>
                </a:lnTo>
                <a:lnTo>
                  <a:pt x="233432" y="40065"/>
                </a:lnTo>
                <a:lnTo>
                  <a:pt x="262763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69990" y="4891430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89" h="184785">
                <a:moveTo>
                  <a:pt x="262712" y="0"/>
                </a:moveTo>
                <a:lnTo>
                  <a:pt x="233388" y="40069"/>
                </a:lnTo>
                <a:lnTo>
                  <a:pt x="194408" y="73381"/>
                </a:lnTo>
                <a:lnTo>
                  <a:pt x="144295" y="110792"/>
                </a:lnTo>
                <a:lnTo>
                  <a:pt x="92148" y="145312"/>
                </a:lnTo>
                <a:lnTo>
                  <a:pt x="47622" y="170740"/>
                </a:lnTo>
                <a:lnTo>
                  <a:pt x="0" y="184796"/>
                </a:lnTo>
                <a:lnTo>
                  <a:pt x="5286" y="170375"/>
                </a:lnTo>
                <a:lnTo>
                  <a:pt x="68304" y="111415"/>
                </a:lnTo>
                <a:lnTo>
                  <a:pt x="118417" y="74004"/>
                </a:lnTo>
                <a:lnTo>
                  <a:pt x="170564" y="39484"/>
                </a:lnTo>
                <a:lnTo>
                  <a:pt x="215090" y="14056"/>
                </a:lnTo>
                <a:lnTo>
                  <a:pt x="262712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12916" y="4921135"/>
            <a:ext cx="286789" cy="482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565020" y="4949491"/>
            <a:ext cx="182880" cy="386080"/>
          </a:xfrm>
          <a:custGeom>
            <a:avLst/>
            <a:gdLst/>
            <a:ahLst/>
            <a:cxnLst/>
            <a:rect l="l" t="t" r="r" b="b"/>
            <a:pathLst>
              <a:path w="182880" h="386079">
                <a:moveTo>
                  <a:pt x="132012" y="0"/>
                </a:moveTo>
                <a:lnTo>
                  <a:pt x="80563" y="20150"/>
                </a:lnTo>
                <a:lnTo>
                  <a:pt x="36493" y="39349"/>
                </a:lnTo>
                <a:lnTo>
                  <a:pt x="7179" y="56644"/>
                </a:lnTo>
                <a:lnTo>
                  <a:pt x="0" y="71083"/>
                </a:lnTo>
                <a:lnTo>
                  <a:pt x="30226" y="81555"/>
                </a:lnTo>
                <a:lnTo>
                  <a:pt x="89489" y="88854"/>
                </a:lnTo>
                <a:lnTo>
                  <a:pt x="149704" y="94884"/>
                </a:lnTo>
                <a:lnTo>
                  <a:pt x="182786" y="101548"/>
                </a:lnTo>
                <a:lnTo>
                  <a:pt x="173346" y="108926"/>
                </a:lnTo>
                <a:lnTo>
                  <a:pt x="138994" y="116145"/>
                </a:lnTo>
                <a:lnTo>
                  <a:pt x="101151" y="123682"/>
                </a:lnTo>
                <a:lnTo>
                  <a:pt x="81238" y="132012"/>
                </a:lnTo>
                <a:lnTo>
                  <a:pt x="89727" y="141453"/>
                </a:lnTo>
                <a:lnTo>
                  <a:pt x="113606" y="151687"/>
                </a:lnTo>
                <a:lnTo>
                  <a:pt x="139073" y="162238"/>
                </a:lnTo>
                <a:lnTo>
                  <a:pt x="152322" y="172632"/>
                </a:lnTo>
                <a:lnTo>
                  <a:pt x="145816" y="184690"/>
                </a:lnTo>
                <a:lnTo>
                  <a:pt x="128204" y="198018"/>
                </a:lnTo>
                <a:lnTo>
                  <a:pt x="109957" y="208808"/>
                </a:lnTo>
                <a:lnTo>
                  <a:pt x="101548" y="213251"/>
                </a:lnTo>
                <a:lnTo>
                  <a:pt x="121857" y="385883"/>
                </a:lnTo>
              </a:path>
            </a:pathLst>
          </a:custGeom>
          <a:ln w="12693">
            <a:solidFill>
              <a:srgbClr val="CE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97279" y="4355869"/>
            <a:ext cx="610985" cy="602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81371" y="4527633"/>
            <a:ext cx="274320" cy="361950"/>
          </a:xfrm>
          <a:custGeom>
            <a:avLst/>
            <a:gdLst/>
            <a:ahLst/>
            <a:cxnLst/>
            <a:rect l="l" t="t" r="r" b="b"/>
            <a:pathLst>
              <a:path w="274319" h="361950">
                <a:moveTo>
                  <a:pt x="254506" y="361816"/>
                </a:moveTo>
                <a:lnTo>
                  <a:pt x="267582" y="254043"/>
                </a:lnTo>
                <a:lnTo>
                  <a:pt x="274213" y="155536"/>
                </a:lnTo>
                <a:lnTo>
                  <a:pt x="269721" y="74770"/>
                </a:lnTo>
                <a:lnTo>
                  <a:pt x="245895" y="21807"/>
                </a:lnTo>
                <a:lnTo>
                  <a:pt x="199998" y="0"/>
                </a:lnTo>
                <a:lnTo>
                  <a:pt x="135561" y="7759"/>
                </a:lnTo>
                <a:lnTo>
                  <a:pt x="59207" y="31495"/>
                </a:lnTo>
                <a:lnTo>
                  <a:pt x="0" y="55094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57718" y="4486093"/>
            <a:ext cx="141605" cy="118110"/>
          </a:xfrm>
          <a:custGeom>
            <a:avLst/>
            <a:gdLst/>
            <a:ahLst/>
            <a:cxnLst/>
            <a:rect l="l" t="t" r="r" b="b"/>
            <a:pathLst>
              <a:path w="141605" h="118110">
                <a:moveTo>
                  <a:pt x="94488" y="0"/>
                </a:moveTo>
                <a:lnTo>
                  <a:pt x="0" y="105981"/>
                </a:lnTo>
                <a:lnTo>
                  <a:pt x="141478" y="117983"/>
                </a:lnTo>
                <a:lnTo>
                  <a:pt x="94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83747" y="5381910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4840" y="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24811" y="524931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7" y="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24811" y="538191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886" y="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88152" y="5212076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1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560126" y="5091845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0" y="0"/>
                </a:moveTo>
                <a:lnTo>
                  <a:pt x="12796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44201" y="5212076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1" y="0"/>
                </a:moveTo>
                <a:lnTo>
                  <a:pt x="0" y="245679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44268" y="5091845"/>
            <a:ext cx="128270" cy="120650"/>
          </a:xfrm>
          <a:custGeom>
            <a:avLst/>
            <a:gdLst/>
            <a:ahLst/>
            <a:cxnLst/>
            <a:rect l="l" t="t" r="r" b="b"/>
            <a:pathLst>
              <a:path w="128270" h="120650">
                <a:moveTo>
                  <a:pt x="127960" y="0"/>
                </a:moveTo>
                <a:lnTo>
                  <a:pt x="0" y="120168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75171" y="5483686"/>
            <a:ext cx="145415" cy="184785"/>
          </a:xfrm>
          <a:custGeom>
            <a:avLst/>
            <a:gdLst/>
            <a:ahLst/>
            <a:cxnLst/>
            <a:rect l="l" t="t" r="r" b="b"/>
            <a:pathLst>
              <a:path w="145414" h="184785">
                <a:moveTo>
                  <a:pt x="144838" y="0"/>
                </a:moveTo>
                <a:lnTo>
                  <a:pt x="0" y="184409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62812" y="5581026"/>
            <a:ext cx="100330" cy="99695"/>
          </a:xfrm>
          <a:custGeom>
            <a:avLst/>
            <a:gdLst/>
            <a:ahLst/>
            <a:cxnLst/>
            <a:rect l="l" t="t" r="r" b="b"/>
            <a:pathLst>
              <a:path w="100329" h="99695">
                <a:moveTo>
                  <a:pt x="0" y="0"/>
                </a:moveTo>
                <a:lnTo>
                  <a:pt x="2870" y="99148"/>
                </a:lnTo>
                <a:lnTo>
                  <a:pt x="99872" y="784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6183435" y="5018973"/>
            <a:ext cx="39814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Pi-T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682371" y="4757580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0" y="0"/>
                </a:moveTo>
                <a:lnTo>
                  <a:pt x="0" y="29349"/>
                </a:lnTo>
                <a:lnTo>
                  <a:pt x="44206" y="31656"/>
                </a:lnTo>
                <a:lnTo>
                  <a:pt x="80303" y="37947"/>
                </a:lnTo>
                <a:lnTo>
                  <a:pt x="104639" y="47276"/>
                </a:lnTo>
                <a:lnTo>
                  <a:pt x="113563" y="58699"/>
                </a:lnTo>
                <a:lnTo>
                  <a:pt x="104639" y="70129"/>
                </a:lnTo>
                <a:lnTo>
                  <a:pt x="80303" y="79462"/>
                </a:lnTo>
                <a:lnTo>
                  <a:pt x="44206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49"/>
                </a:lnTo>
                <a:lnTo>
                  <a:pt x="101055" y="17191"/>
                </a:lnTo>
                <a:lnTo>
                  <a:pt x="55628" y="4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82444" y="4757580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5" y="35835"/>
                </a:lnTo>
                <a:lnTo>
                  <a:pt x="142840" y="58674"/>
                </a:lnTo>
                <a:lnTo>
                  <a:pt x="131615" y="81512"/>
                </a:lnTo>
                <a:lnTo>
                  <a:pt x="101003" y="100162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4"/>
                </a:lnTo>
                <a:lnTo>
                  <a:pt x="80258" y="79417"/>
                </a:lnTo>
                <a:lnTo>
                  <a:pt x="104583" y="70092"/>
                </a:lnTo>
                <a:lnTo>
                  <a:pt x="113503" y="58673"/>
                </a:lnTo>
                <a:lnTo>
                  <a:pt x="104583" y="47253"/>
                </a:lnTo>
                <a:lnTo>
                  <a:pt x="80258" y="37928"/>
                </a:lnTo>
                <a:lnTo>
                  <a:pt x="44180" y="31641"/>
                </a:lnTo>
                <a:lnTo>
                  <a:pt x="0" y="29335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82373" y="4932998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9"/>
                </a:lnTo>
                <a:lnTo>
                  <a:pt x="80298" y="79462"/>
                </a:lnTo>
                <a:lnTo>
                  <a:pt x="44201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49"/>
                </a:lnTo>
                <a:lnTo>
                  <a:pt x="101055" y="17191"/>
                </a:lnTo>
                <a:lnTo>
                  <a:pt x="55628" y="4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682445" y="4932998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5" y="35835"/>
                </a:lnTo>
                <a:lnTo>
                  <a:pt x="142840" y="58674"/>
                </a:lnTo>
                <a:lnTo>
                  <a:pt x="131615" y="81512"/>
                </a:lnTo>
                <a:lnTo>
                  <a:pt x="101003" y="100162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5"/>
                </a:lnTo>
                <a:lnTo>
                  <a:pt x="80258" y="79418"/>
                </a:lnTo>
                <a:lnTo>
                  <a:pt x="104583" y="70093"/>
                </a:lnTo>
                <a:lnTo>
                  <a:pt x="113503" y="58674"/>
                </a:lnTo>
                <a:lnTo>
                  <a:pt x="104583" y="47254"/>
                </a:lnTo>
                <a:lnTo>
                  <a:pt x="80258" y="37929"/>
                </a:lnTo>
                <a:lnTo>
                  <a:pt x="44180" y="31642"/>
                </a:lnTo>
                <a:lnTo>
                  <a:pt x="0" y="29337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76419" y="5079413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0" y="0"/>
                </a:moveTo>
                <a:lnTo>
                  <a:pt x="0" y="29349"/>
                </a:lnTo>
                <a:lnTo>
                  <a:pt x="44201" y="31656"/>
                </a:lnTo>
                <a:lnTo>
                  <a:pt x="80298" y="37947"/>
                </a:lnTo>
                <a:lnTo>
                  <a:pt x="104638" y="47276"/>
                </a:lnTo>
                <a:lnTo>
                  <a:pt x="113563" y="58699"/>
                </a:lnTo>
                <a:lnTo>
                  <a:pt x="104638" y="70129"/>
                </a:lnTo>
                <a:lnTo>
                  <a:pt x="80298" y="79462"/>
                </a:lnTo>
                <a:lnTo>
                  <a:pt x="44201" y="85754"/>
                </a:lnTo>
                <a:lnTo>
                  <a:pt x="0" y="88061"/>
                </a:lnTo>
                <a:lnTo>
                  <a:pt x="0" y="117411"/>
                </a:lnTo>
                <a:lnTo>
                  <a:pt x="55628" y="112797"/>
                </a:lnTo>
                <a:lnTo>
                  <a:pt x="101055" y="100214"/>
                </a:lnTo>
                <a:lnTo>
                  <a:pt x="131682" y="81551"/>
                </a:lnTo>
                <a:lnTo>
                  <a:pt x="142913" y="58699"/>
                </a:lnTo>
                <a:lnTo>
                  <a:pt x="131682" y="35849"/>
                </a:lnTo>
                <a:lnTo>
                  <a:pt x="101055" y="17191"/>
                </a:lnTo>
                <a:lnTo>
                  <a:pt x="55628" y="4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76491" y="5079413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0" y="0"/>
                </a:moveTo>
                <a:lnTo>
                  <a:pt x="55599" y="4610"/>
                </a:lnTo>
                <a:lnTo>
                  <a:pt x="101003" y="17185"/>
                </a:lnTo>
                <a:lnTo>
                  <a:pt x="131615" y="35835"/>
                </a:lnTo>
                <a:lnTo>
                  <a:pt x="142840" y="58674"/>
                </a:lnTo>
                <a:lnTo>
                  <a:pt x="131615" y="81512"/>
                </a:lnTo>
                <a:lnTo>
                  <a:pt x="101003" y="100162"/>
                </a:lnTo>
                <a:lnTo>
                  <a:pt x="55599" y="112737"/>
                </a:lnTo>
                <a:lnTo>
                  <a:pt x="0" y="117348"/>
                </a:lnTo>
                <a:lnTo>
                  <a:pt x="0" y="88010"/>
                </a:lnTo>
                <a:lnTo>
                  <a:pt x="44180" y="85705"/>
                </a:lnTo>
                <a:lnTo>
                  <a:pt x="80258" y="79418"/>
                </a:lnTo>
                <a:lnTo>
                  <a:pt x="104583" y="70093"/>
                </a:lnTo>
                <a:lnTo>
                  <a:pt x="113503" y="58674"/>
                </a:lnTo>
                <a:lnTo>
                  <a:pt x="104583" y="47254"/>
                </a:lnTo>
                <a:lnTo>
                  <a:pt x="80258" y="37929"/>
                </a:lnTo>
                <a:lnTo>
                  <a:pt x="44180" y="31642"/>
                </a:lnTo>
                <a:lnTo>
                  <a:pt x="0" y="29337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82374" y="516643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1" y="360325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97259" y="5028307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1" y="78691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97259" y="4854267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1" y="7731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351888" y="4757580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142913" y="0"/>
                </a:moveTo>
                <a:lnTo>
                  <a:pt x="87284" y="4612"/>
                </a:lnTo>
                <a:lnTo>
                  <a:pt x="41857" y="17191"/>
                </a:lnTo>
                <a:lnTo>
                  <a:pt x="11230" y="35849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351888" y="4757580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2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4"/>
                </a:lnTo>
                <a:lnTo>
                  <a:pt x="62581" y="79417"/>
                </a:lnTo>
                <a:lnTo>
                  <a:pt x="38256" y="70092"/>
                </a:lnTo>
                <a:lnTo>
                  <a:pt x="29337" y="58673"/>
                </a:lnTo>
                <a:lnTo>
                  <a:pt x="38256" y="47253"/>
                </a:lnTo>
                <a:lnTo>
                  <a:pt x="62581" y="37928"/>
                </a:lnTo>
                <a:lnTo>
                  <a:pt x="98659" y="31641"/>
                </a:lnTo>
                <a:lnTo>
                  <a:pt x="142840" y="29335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351888" y="4932998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142913" y="0"/>
                </a:moveTo>
                <a:lnTo>
                  <a:pt x="87284" y="4612"/>
                </a:lnTo>
                <a:lnTo>
                  <a:pt x="41857" y="17191"/>
                </a:lnTo>
                <a:lnTo>
                  <a:pt x="11230" y="35849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351888" y="4932998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2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5"/>
                </a:lnTo>
                <a:lnTo>
                  <a:pt x="62581" y="79418"/>
                </a:lnTo>
                <a:lnTo>
                  <a:pt x="38256" y="70093"/>
                </a:lnTo>
                <a:lnTo>
                  <a:pt x="29337" y="58674"/>
                </a:lnTo>
                <a:lnTo>
                  <a:pt x="38256" y="47254"/>
                </a:lnTo>
                <a:lnTo>
                  <a:pt x="62581" y="37929"/>
                </a:lnTo>
                <a:lnTo>
                  <a:pt x="98659" y="31642"/>
                </a:lnTo>
                <a:lnTo>
                  <a:pt x="142840" y="29337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357843" y="5079413"/>
            <a:ext cx="143510" cy="117475"/>
          </a:xfrm>
          <a:custGeom>
            <a:avLst/>
            <a:gdLst/>
            <a:ahLst/>
            <a:cxnLst/>
            <a:rect l="l" t="t" r="r" b="b"/>
            <a:pathLst>
              <a:path w="143510" h="117475">
                <a:moveTo>
                  <a:pt x="142913" y="0"/>
                </a:moveTo>
                <a:lnTo>
                  <a:pt x="87284" y="4612"/>
                </a:lnTo>
                <a:lnTo>
                  <a:pt x="41857" y="17191"/>
                </a:lnTo>
                <a:lnTo>
                  <a:pt x="11230" y="35849"/>
                </a:lnTo>
                <a:lnTo>
                  <a:pt x="0" y="58699"/>
                </a:lnTo>
                <a:lnTo>
                  <a:pt x="11230" y="81551"/>
                </a:lnTo>
                <a:lnTo>
                  <a:pt x="41857" y="100214"/>
                </a:lnTo>
                <a:lnTo>
                  <a:pt x="87284" y="112797"/>
                </a:lnTo>
                <a:lnTo>
                  <a:pt x="142913" y="117411"/>
                </a:lnTo>
                <a:lnTo>
                  <a:pt x="142913" y="88061"/>
                </a:lnTo>
                <a:lnTo>
                  <a:pt x="98711" y="85754"/>
                </a:lnTo>
                <a:lnTo>
                  <a:pt x="62614" y="79462"/>
                </a:lnTo>
                <a:lnTo>
                  <a:pt x="38275" y="70129"/>
                </a:lnTo>
                <a:lnTo>
                  <a:pt x="29349" y="58699"/>
                </a:lnTo>
                <a:lnTo>
                  <a:pt x="38275" y="47276"/>
                </a:lnTo>
                <a:lnTo>
                  <a:pt x="62614" y="37947"/>
                </a:lnTo>
                <a:lnTo>
                  <a:pt x="98711" y="31656"/>
                </a:lnTo>
                <a:lnTo>
                  <a:pt x="142913" y="29349"/>
                </a:lnTo>
                <a:lnTo>
                  <a:pt x="142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57843" y="5079413"/>
            <a:ext cx="142875" cy="117475"/>
          </a:xfrm>
          <a:custGeom>
            <a:avLst/>
            <a:gdLst/>
            <a:ahLst/>
            <a:cxnLst/>
            <a:rect l="l" t="t" r="r" b="b"/>
            <a:pathLst>
              <a:path w="142875" h="117475">
                <a:moveTo>
                  <a:pt x="142840" y="0"/>
                </a:moveTo>
                <a:lnTo>
                  <a:pt x="87240" y="4610"/>
                </a:lnTo>
                <a:lnTo>
                  <a:pt x="41836" y="17185"/>
                </a:lnTo>
                <a:lnTo>
                  <a:pt x="11225" y="35835"/>
                </a:lnTo>
                <a:lnTo>
                  <a:pt x="0" y="58674"/>
                </a:lnTo>
                <a:lnTo>
                  <a:pt x="11225" y="81512"/>
                </a:lnTo>
                <a:lnTo>
                  <a:pt x="41836" y="100162"/>
                </a:lnTo>
                <a:lnTo>
                  <a:pt x="87240" y="112737"/>
                </a:lnTo>
                <a:lnTo>
                  <a:pt x="142840" y="117348"/>
                </a:lnTo>
                <a:lnTo>
                  <a:pt x="142840" y="88010"/>
                </a:lnTo>
                <a:lnTo>
                  <a:pt x="98659" y="85705"/>
                </a:lnTo>
                <a:lnTo>
                  <a:pt x="62581" y="79418"/>
                </a:lnTo>
                <a:lnTo>
                  <a:pt x="38256" y="70093"/>
                </a:lnTo>
                <a:lnTo>
                  <a:pt x="29337" y="58674"/>
                </a:lnTo>
                <a:lnTo>
                  <a:pt x="38256" y="47254"/>
                </a:lnTo>
                <a:lnTo>
                  <a:pt x="62581" y="37929"/>
                </a:lnTo>
                <a:lnTo>
                  <a:pt x="98659" y="31642"/>
                </a:lnTo>
                <a:lnTo>
                  <a:pt x="142840" y="29337"/>
                </a:lnTo>
                <a:lnTo>
                  <a:pt x="142840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94800" y="516643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1" y="0"/>
                </a:moveTo>
                <a:lnTo>
                  <a:pt x="0" y="360325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82890" y="5028307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1" y="0"/>
                </a:moveTo>
                <a:lnTo>
                  <a:pt x="0" y="78691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82890" y="4855648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1" y="0"/>
                </a:moveTo>
                <a:lnTo>
                  <a:pt x="0" y="77310"/>
                </a:lnTo>
              </a:path>
            </a:pathLst>
          </a:custGeom>
          <a:ln w="32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3537031" y="4414474"/>
            <a:ext cx="212471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1760"/>
              </a:spcBef>
              <a:tabLst>
                <a:tab pos="2111375" algn="l"/>
              </a:tabLst>
            </a:pPr>
            <a:r>
              <a:rPr sz="1600" dirty="0">
                <a:latin typeface="Arial"/>
                <a:cs typeface="Arial"/>
              </a:rPr>
              <a:t>FG</a:t>
            </a:r>
            <a:r>
              <a:rPr sz="1600" u="sng" dirty="0">
                <a:latin typeface="Arial"/>
                <a:cs typeface="Arial"/>
              </a:rPr>
              <a:t>Fr2	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4733087" y="5512671"/>
            <a:ext cx="163195" cy="205104"/>
          </a:xfrm>
          <a:custGeom>
            <a:avLst/>
            <a:gdLst/>
            <a:ahLst/>
            <a:cxnLst/>
            <a:rect l="l" t="t" r="r" b="b"/>
            <a:pathLst>
              <a:path w="163195" h="205104">
                <a:moveTo>
                  <a:pt x="0" y="0"/>
                </a:moveTo>
                <a:lnTo>
                  <a:pt x="162677" y="204659"/>
                </a:lnTo>
              </a:path>
            </a:pathLst>
          </a:custGeom>
          <a:ln w="2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808210" y="5630200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5">
                <a:moveTo>
                  <a:pt x="99415" y="0"/>
                </a:moveTo>
                <a:lnTo>
                  <a:pt x="0" y="79019"/>
                </a:lnTo>
                <a:lnTo>
                  <a:pt x="97116" y="99161"/>
                </a:lnTo>
                <a:lnTo>
                  <a:pt x="99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3860" y="4906231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4">
                <a:moveTo>
                  <a:pt x="269994" y="0"/>
                </a:moveTo>
                <a:lnTo>
                  <a:pt x="188595" y="28677"/>
                </a:lnTo>
                <a:lnTo>
                  <a:pt x="132270" y="55858"/>
                </a:lnTo>
                <a:lnTo>
                  <a:pt x="77570" y="86178"/>
                </a:lnTo>
                <a:lnTo>
                  <a:pt x="34455" y="113935"/>
                </a:lnTo>
                <a:lnTo>
                  <a:pt x="0" y="149686"/>
                </a:lnTo>
                <a:lnTo>
                  <a:pt x="15234" y="151653"/>
                </a:lnTo>
                <a:lnTo>
                  <a:pt x="96633" y="122979"/>
                </a:lnTo>
                <a:lnTo>
                  <a:pt x="152958" y="95800"/>
                </a:lnTo>
                <a:lnTo>
                  <a:pt x="207658" y="65480"/>
                </a:lnTo>
                <a:lnTo>
                  <a:pt x="250774" y="37723"/>
                </a:lnTo>
                <a:lnTo>
                  <a:pt x="285229" y="1972"/>
                </a:lnTo>
                <a:lnTo>
                  <a:pt x="26999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3858" y="4906268"/>
            <a:ext cx="285750" cy="151765"/>
          </a:xfrm>
          <a:custGeom>
            <a:avLst/>
            <a:gdLst/>
            <a:ahLst/>
            <a:cxnLst/>
            <a:rect l="l" t="t" r="r" b="b"/>
            <a:pathLst>
              <a:path w="285750" h="151764">
                <a:moveTo>
                  <a:pt x="0" y="149642"/>
                </a:moveTo>
                <a:lnTo>
                  <a:pt x="34447" y="113898"/>
                </a:lnTo>
                <a:lnTo>
                  <a:pt x="77551" y="86150"/>
                </a:lnTo>
                <a:lnTo>
                  <a:pt x="132235" y="55840"/>
                </a:lnTo>
                <a:lnTo>
                  <a:pt x="188544" y="28668"/>
                </a:lnTo>
                <a:lnTo>
                  <a:pt x="236079" y="9477"/>
                </a:lnTo>
                <a:lnTo>
                  <a:pt x="269920" y="0"/>
                </a:lnTo>
                <a:lnTo>
                  <a:pt x="285149" y="1968"/>
                </a:lnTo>
                <a:lnTo>
                  <a:pt x="250701" y="37712"/>
                </a:lnTo>
                <a:lnTo>
                  <a:pt x="207598" y="65460"/>
                </a:lnTo>
                <a:lnTo>
                  <a:pt x="152914" y="95770"/>
                </a:lnTo>
                <a:lnTo>
                  <a:pt x="96605" y="122942"/>
                </a:lnTo>
                <a:lnTo>
                  <a:pt x="49070" y="142133"/>
                </a:lnTo>
                <a:lnTo>
                  <a:pt x="15228" y="151611"/>
                </a:lnTo>
                <a:lnTo>
                  <a:pt x="0" y="149642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302373" y="5027035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302373" y="5027038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6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75702" y="5072015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160604" y="0"/>
                </a:moveTo>
                <a:lnTo>
                  <a:pt x="98090" y="1767"/>
                </a:lnTo>
                <a:lnTo>
                  <a:pt x="47040" y="6588"/>
                </a:lnTo>
                <a:lnTo>
                  <a:pt x="12621" y="13737"/>
                </a:lnTo>
                <a:lnTo>
                  <a:pt x="0" y="22491"/>
                </a:lnTo>
                <a:lnTo>
                  <a:pt x="12621" y="31245"/>
                </a:lnTo>
                <a:lnTo>
                  <a:pt x="47040" y="38395"/>
                </a:lnTo>
                <a:lnTo>
                  <a:pt x="98090" y="43215"/>
                </a:lnTo>
                <a:lnTo>
                  <a:pt x="160604" y="44983"/>
                </a:lnTo>
                <a:lnTo>
                  <a:pt x="223117" y="43215"/>
                </a:lnTo>
                <a:lnTo>
                  <a:pt x="274167" y="38395"/>
                </a:lnTo>
                <a:lnTo>
                  <a:pt x="308586" y="31245"/>
                </a:lnTo>
                <a:lnTo>
                  <a:pt x="321208" y="22491"/>
                </a:lnTo>
                <a:lnTo>
                  <a:pt x="308586" y="13737"/>
                </a:lnTo>
                <a:lnTo>
                  <a:pt x="274167" y="6588"/>
                </a:lnTo>
                <a:lnTo>
                  <a:pt x="223117" y="1767"/>
                </a:lnTo>
                <a:lnTo>
                  <a:pt x="16060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75701" y="5072016"/>
            <a:ext cx="321310" cy="45085"/>
          </a:xfrm>
          <a:custGeom>
            <a:avLst/>
            <a:gdLst/>
            <a:ahLst/>
            <a:cxnLst/>
            <a:rect l="l" t="t" r="r" b="b"/>
            <a:pathLst>
              <a:path w="321310" h="45085">
                <a:moveTo>
                  <a:pt x="0" y="22478"/>
                </a:moveTo>
                <a:lnTo>
                  <a:pt x="12614" y="13728"/>
                </a:lnTo>
                <a:lnTo>
                  <a:pt x="47016" y="6583"/>
                </a:lnTo>
                <a:lnTo>
                  <a:pt x="98040" y="1766"/>
                </a:lnTo>
                <a:lnTo>
                  <a:pt x="160524" y="0"/>
                </a:lnTo>
                <a:lnTo>
                  <a:pt x="223007" y="1766"/>
                </a:lnTo>
                <a:lnTo>
                  <a:pt x="274031" y="6583"/>
                </a:lnTo>
                <a:lnTo>
                  <a:pt x="308433" y="13728"/>
                </a:lnTo>
                <a:lnTo>
                  <a:pt x="321048" y="22478"/>
                </a:lnTo>
                <a:lnTo>
                  <a:pt x="308433" y="31228"/>
                </a:lnTo>
                <a:lnTo>
                  <a:pt x="274031" y="38373"/>
                </a:lnTo>
                <a:lnTo>
                  <a:pt x="223007" y="43190"/>
                </a:lnTo>
                <a:lnTo>
                  <a:pt x="160524" y="44956"/>
                </a:lnTo>
                <a:lnTo>
                  <a:pt x="98040" y="43190"/>
                </a:lnTo>
                <a:lnTo>
                  <a:pt x="47016" y="38373"/>
                </a:lnTo>
                <a:lnTo>
                  <a:pt x="12614" y="31228"/>
                </a:lnTo>
                <a:lnTo>
                  <a:pt x="0" y="22478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10946" y="4952348"/>
            <a:ext cx="287020" cy="149860"/>
          </a:xfrm>
          <a:custGeom>
            <a:avLst/>
            <a:gdLst/>
            <a:ahLst/>
            <a:cxnLst/>
            <a:rect l="l" t="t" r="r" b="b"/>
            <a:pathLst>
              <a:path w="287020" h="149860">
                <a:moveTo>
                  <a:pt x="15214" y="0"/>
                </a:moveTo>
                <a:lnTo>
                  <a:pt x="0" y="2102"/>
                </a:lnTo>
                <a:lnTo>
                  <a:pt x="7301" y="15614"/>
                </a:lnTo>
                <a:lnTo>
                  <a:pt x="34772" y="37548"/>
                </a:lnTo>
                <a:lnTo>
                  <a:pt x="78131" y="64921"/>
                </a:lnTo>
                <a:lnTo>
                  <a:pt x="133096" y="94749"/>
                </a:lnTo>
                <a:lnTo>
                  <a:pt x="189666" y="121428"/>
                </a:lnTo>
                <a:lnTo>
                  <a:pt x="237386" y="140201"/>
                </a:lnTo>
                <a:lnTo>
                  <a:pt x="271322" y="149379"/>
                </a:lnTo>
                <a:lnTo>
                  <a:pt x="286537" y="147276"/>
                </a:lnTo>
                <a:lnTo>
                  <a:pt x="251758" y="111830"/>
                </a:lnTo>
                <a:lnTo>
                  <a:pt x="208395" y="84457"/>
                </a:lnTo>
                <a:lnTo>
                  <a:pt x="153428" y="54630"/>
                </a:lnTo>
                <a:lnTo>
                  <a:pt x="96865" y="27950"/>
                </a:lnTo>
                <a:lnTo>
                  <a:pt x="49148" y="9178"/>
                </a:lnTo>
                <a:lnTo>
                  <a:pt x="1521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10941" y="4952341"/>
            <a:ext cx="286385" cy="149860"/>
          </a:xfrm>
          <a:custGeom>
            <a:avLst/>
            <a:gdLst/>
            <a:ahLst/>
            <a:cxnLst/>
            <a:rect l="l" t="t" r="r" b="b"/>
            <a:pathLst>
              <a:path w="286385" h="149860">
                <a:moveTo>
                  <a:pt x="0" y="2098"/>
                </a:moveTo>
                <a:lnTo>
                  <a:pt x="49128" y="9188"/>
                </a:lnTo>
                <a:lnTo>
                  <a:pt x="96821" y="27972"/>
                </a:lnTo>
                <a:lnTo>
                  <a:pt x="153354" y="54660"/>
                </a:lnTo>
                <a:lnTo>
                  <a:pt x="208290" y="84500"/>
                </a:lnTo>
                <a:lnTo>
                  <a:pt x="251624" y="111878"/>
                </a:lnTo>
                <a:lnTo>
                  <a:pt x="286373" y="147324"/>
                </a:lnTo>
                <a:lnTo>
                  <a:pt x="271163" y="149423"/>
                </a:lnTo>
                <a:lnTo>
                  <a:pt x="189552" y="121451"/>
                </a:lnTo>
                <a:lnTo>
                  <a:pt x="133018" y="94762"/>
                </a:lnTo>
                <a:lnTo>
                  <a:pt x="78082" y="64922"/>
                </a:lnTo>
                <a:lnTo>
                  <a:pt x="34748" y="37544"/>
                </a:lnTo>
                <a:lnTo>
                  <a:pt x="0" y="2098"/>
                </a:lnTo>
                <a:close/>
              </a:path>
            </a:pathLst>
          </a:custGeom>
          <a:ln w="6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05267" y="4884428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4" h="339725">
                <a:moveTo>
                  <a:pt x="0" y="0"/>
                </a:moveTo>
                <a:lnTo>
                  <a:pt x="14076" y="55895"/>
                </a:lnTo>
                <a:lnTo>
                  <a:pt x="38610" y="111738"/>
                </a:lnTo>
                <a:lnTo>
                  <a:pt x="71729" y="178523"/>
                </a:lnTo>
                <a:lnTo>
                  <a:pt x="107471" y="243932"/>
                </a:lnTo>
                <a:lnTo>
                  <a:pt x="139174" y="296038"/>
                </a:lnTo>
                <a:lnTo>
                  <a:pt x="163449" y="329658"/>
                </a:lnTo>
                <a:lnTo>
                  <a:pt x="176911" y="339610"/>
                </a:lnTo>
                <a:lnTo>
                  <a:pt x="176474" y="322874"/>
                </a:lnTo>
                <a:lnTo>
                  <a:pt x="162836" y="283714"/>
                </a:lnTo>
                <a:lnTo>
                  <a:pt x="138306" y="227871"/>
                </a:lnTo>
                <a:lnTo>
                  <a:pt x="105194" y="161086"/>
                </a:lnTo>
                <a:lnTo>
                  <a:pt x="69446" y="95678"/>
                </a:lnTo>
                <a:lnTo>
                  <a:pt x="37742" y="43572"/>
                </a:lnTo>
                <a:lnTo>
                  <a:pt x="13466" y="9951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05275" y="4884434"/>
            <a:ext cx="177165" cy="339725"/>
          </a:xfrm>
          <a:custGeom>
            <a:avLst/>
            <a:gdLst/>
            <a:ahLst/>
            <a:cxnLst/>
            <a:rect l="l" t="t" r="r" b="b"/>
            <a:pathLst>
              <a:path w="177164" h="339725">
                <a:moveTo>
                  <a:pt x="0" y="0"/>
                </a:moveTo>
                <a:lnTo>
                  <a:pt x="37749" y="43545"/>
                </a:lnTo>
                <a:lnTo>
                  <a:pt x="69467" y="95625"/>
                </a:lnTo>
                <a:lnTo>
                  <a:pt x="105234" y="161006"/>
                </a:lnTo>
                <a:lnTo>
                  <a:pt x="138372" y="227756"/>
                </a:lnTo>
                <a:lnTo>
                  <a:pt x="162922" y="283575"/>
                </a:lnTo>
                <a:lnTo>
                  <a:pt x="176575" y="322721"/>
                </a:lnTo>
                <a:lnTo>
                  <a:pt x="177022" y="339453"/>
                </a:lnTo>
                <a:lnTo>
                  <a:pt x="163556" y="329510"/>
                </a:lnTo>
                <a:lnTo>
                  <a:pt x="139272" y="295908"/>
                </a:lnTo>
                <a:lnTo>
                  <a:pt x="107554" y="243827"/>
                </a:lnTo>
                <a:lnTo>
                  <a:pt x="71787" y="178447"/>
                </a:lnTo>
                <a:lnTo>
                  <a:pt x="38649" y="111697"/>
                </a:lnTo>
                <a:lnTo>
                  <a:pt x="14099" y="55878"/>
                </a:lnTo>
                <a:lnTo>
                  <a:pt x="446" y="16732"/>
                </a:lnTo>
                <a:lnTo>
                  <a:pt x="0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99490" y="4839585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60" h="375285">
                <a:moveTo>
                  <a:pt x="4124" y="0"/>
                </a:moveTo>
                <a:lnTo>
                  <a:pt x="0" y="16226"/>
                </a:lnTo>
                <a:lnTo>
                  <a:pt x="2484" y="57621"/>
                </a:lnTo>
                <a:lnTo>
                  <a:pt x="10920" y="118030"/>
                </a:lnTo>
                <a:lnTo>
                  <a:pt x="24647" y="191300"/>
                </a:lnTo>
                <a:lnTo>
                  <a:pt x="41272" y="263957"/>
                </a:lnTo>
                <a:lnTo>
                  <a:pt x="57623" y="322716"/>
                </a:lnTo>
                <a:lnTo>
                  <a:pt x="71850" y="361667"/>
                </a:lnTo>
                <a:lnTo>
                  <a:pt x="82102" y="374904"/>
                </a:lnTo>
                <a:lnTo>
                  <a:pt x="86227" y="358677"/>
                </a:lnTo>
                <a:lnTo>
                  <a:pt x="83742" y="317284"/>
                </a:lnTo>
                <a:lnTo>
                  <a:pt x="75307" y="256878"/>
                </a:lnTo>
                <a:lnTo>
                  <a:pt x="61579" y="183616"/>
                </a:lnTo>
                <a:lnTo>
                  <a:pt x="44954" y="110951"/>
                </a:lnTo>
                <a:lnTo>
                  <a:pt x="28603" y="52189"/>
                </a:lnTo>
                <a:lnTo>
                  <a:pt x="14376" y="13236"/>
                </a:lnTo>
                <a:lnTo>
                  <a:pt x="412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99480" y="4839576"/>
            <a:ext cx="86360" cy="375285"/>
          </a:xfrm>
          <a:custGeom>
            <a:avLst/>
            <a:gdLst/>
            <a:ahLst/>
            <a:cxnLst/>
            <a:rect l="l" t="t" r="r" b="b"/>
            <a:pathLst>
              <a:path w="86360" h="375285">
                <a:moveTo>
                  <a:pt x="4132" y="0"/>
                </a:moveTo>
                <a:lnTo>
                  <a:pt x="28589" y="52200"/>
                </a:lnTo>
                <a:lnTo>
                  <a:pt x="44915" y="110970"/>
                </a:lnTo>
                <a:lnTo>
                  <a:pt x="61510" y="183644"/>
                </a:lnTo>
                <a:lnTo>
                  <a:pt x="75203" y="256920"/>
                </a:lnTo>
                <a:lnTo>
                  <a:pt x="83611" y="317333"/>
                </a:lnTo>
                <a:lnTo>
                  <a:pt x="86077" y="358730"/>
                </a:lnTo>
                <a:lnTo>
                  <a:pt x="81944" y="374955"/>
                </a:lnTo>
                <a:lnTo>
                  <a:pt x="57487" y="322754"/>
                </a:lnTo>
                <a:lnTo>
                  <a:pt x="41162" y="263984"/>
                </a:lnTo>
                <a:lnTo>
                  <a:pt x="24566" y="191310"/>
                </a:lnTo>
                <a:lnTo>
                  <a:pt x="10874" y="118034"/>
                </a:lnTo>
                <a:lnTo>
                  <a:pt x="2466" y="57621"/>
                </a:lnTo>
                <a:lnTo>
                  <a:pt x="0" y="16225"/>
                </a:lnTo>
                <a:lnTo>
                  <a:pt x="4132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60166" y="4840819"/>
            <a:ext cx="118745" cy="366395"/>
          </a:xfrm>
          <a:custGeom>
            <a:avLst/>
            <a:gdLst/>
            <a:ahLst/>
            <a:cxnLst/>
            <a:rect l="l" t="t" r="r" b="b"/>
            <a:pathLst>
              <a:path w="118745" h="366395">
                <a:moveTo>
                  <a:pt x="115569" y="0"/>
                </a:moveTo>
                <a:lnTo>
                  <a:pt x="86275" y="49645"/>
                </a:lnTo>
                <a:lnTo>
                  <a:pt x="64454" y="106600"/>
                </a:lnTo>
                <a:lnTo>
                  <a:pt x="41046" y="177368"/>
                </a:lnTo>
                <a:lnTo>
                  <a:pt x="20471" y="249016"/>
                </a:lnTo>
                <a:lnTo>
                  <a:pt x="6376" y="308359"/>
                </a:lnTo>
                <a:lnTo>
                  <a:pt x="0" y="349332"/>
                </a:lnTo>
                <a:lnTo>
                  <a:pt x="2577" y="365874"/>
                </a:lnTo>
                <a:lnTo>
                  <a:pt x="31867" y="316233"/>
                </a:lnTo>
                <a:lnTo>
                  <a:pt x="53691" y="259275"/>
                </a:lnTo>
                <a:lnTo>
                  <a:pt x="77101" y="188506"/>
                </a:lnTo>
                <a:lnTo>
                  <a:pt x="97676" y="116862"/>
                </a:lnTo>
                <a:lnTo>
                  <a:pt x="111770" y="57519"/>
                </a:lnTo>
                <a:lnTo>
                  <a:pt x="118147" y="16543"/>
                </a:lnTo>
                <a:lnTo>
                  <a:pt x="115569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60337" y="4840827"/>
            <a:ext cx="118110" cy="365760"/>
          </a:xfrm>
          <a:custGeom>
            <a:avLst/>
            <a:gdLst/>
            <a:ahLst/>
            <a:cxnLst/>
            <a:rect l="l" t="t" r="r" b="b"/>
            <a:pathLst>
              <a:path w="118110" h="365760">
                <a:moveTo>
                  <a:pt x="115406" y="0"/>
                </a:moveTo>
                <a:lnTo>
                  <a:pt x="111623" y="57488"/>
                </a:lnTo>
                <a:lnTo>
                  <a:pt x="97552" y="116802"/>
                </a:lnTo>
                <a:lnTo>
                  <a:pt x="77010" y="188415"/>
                </a:lnTo>
                <a:lnTo>
                  <a:pt x="53635" y="259155"/>
                </a:lnTo>
                <a:lnTo>
                  <a:pt x="31842" y="316087"/>
                </a:lnTo>
                <a:lnTo>
                  <a:pt x="14026" y="353508"/>
                </a:lnTo>
                <a:lnTo>
                  <a:pt x="2579" y="365715"/>
                </a:lnTo>
                <a:lnTo>
                  <a:pt x="0" y="349181"/>
                </a:lnTo>
                <a:lnTo>
                  <a:pt x="6363" y="308227"/>
                </a:lnTo>
                <a:lnTo>
                  <a:pt x="20433" y="248912"/>
                </a:lnTo>
                <a:lnTo>
                  <a:pt x="40976" y="177299"/>
                </a:lnTo>
                <a:lnTo>
                  <a:pt x="64351" y="106559"/>
                </a:lnTo>
                <a:lnTo>
                  <a:pt x="86144" y="49627"/>
                </a:lnTo>
                <a:lnTo>
                  <a:pt x="103960" y="12206"/>
                </a:lnTo>
                <a:lnTo>
                  <a:pt x="115406" y="0"/>
                </a:lnTo>
                <a:close/>
              </a:path>
            </a:pathLst>
          </a:custGeom>
          <a:ln w="6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74188" y="4934113"/>
            <a:ext cx="222250" cy="312420"/>
          </a:xfrm>
          <a:custGeom>
            <a:avLst/>
            <a:gdLst/>
            <a:ahLst/>
            <a:cxnLst/>
            <a:rect l="l" t="t" r="r" b="b"/>
            <a:pathLst>
              <a:path w="222250" h="312420">
                <a:moveTo>
                  <a:pt x="222123" y="0"/>
                </a:moveTo>
                <a:lnTo>
                  <a:pt x="178730" y="37944"/>
                </a:lnTo>
                <a:lnTo>
                  <a:pt x="140134" y="85174"/>
                </a:lnTo>
                <a:lnTo>
                  <a:pt x="95694" y="145021"/>
                </a:lnTo>
                <a:lnTo>
                  <a:pt x="53676" y="206588"/>
                </a:lnTo>
                <a:lnTo>
                  <a:pt x="21667" y="258510"/>
                </a:lnTo>
                <a:lnTo>
                  <a:pt x="2748" y="295413"/>
                </a:lnTo>
                <a:lnTo>
                  <a:pt x="0" y="311924"/>
                </a:lnTo>
                <a:lnTo>
                  <a:pt x="14714" y="303929"/>
                </a:lnTo>
                <a:lnTo>
                  <a:pt x="43402" y="273985"/>
                </a:lnTo>
                <a:lnTo>
                  <a:pt x="81995" y="226755"/>
                </a:lnTo>
                <a:lnTo>
                  <a:pt x="126428" y="166903"/>
                </a:lnTo>
                <a:lnTo>
                  <a:pt x="168452" y="105338"/>
                </a:lnTo>
                <a:lnTo>
                  <a:pt x="200459" y="53419"/>
                </a:lnTo>
                <a:lnTo>
                  <a:pt x="219375" y="16516"/>
                </a:lnTo>
                <a:lnTo>
                  <a:pt x="222123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74071" y="4934107"/>
            <a:ext cx="222250" cy="311785"/>
          </a:xfrm>
          <a:custGeom>
            <a:avLst/>
            <a:gdLst/>
            <a:ahLst/>
            <a:cxnLst/>
            <a:rect l="l" t="t" r="r" b="b"/>
            <a:pathLst>
              <a:path w="222250" h="311785">
                <a:moveTo>
                  <a:pt x="222249" y="0"/>
                </a:moveTo>
                <a:lnTo>
                  <a:pt x="200561" y="53394"/>
                </a:lnTo>
                <a:lnTo>
                  <a:pt x="168530" y="105284"/>
                </a:lnTo>
                <a:lnTo>
                  <a:pt x="126482" y="166815"/>
                </a:lnTo>
                <a:lnTo>
                  <a:pt x="82020" y="226625"/>
                </a:lnTo>
                <a:lnTo>
                  <a:pt x="43407" y="273823"/>
                </a:lnTo>
                <a:lnTo>
                  <a:pt x="14710" y="303746"/>
                </a:lnTo>
                <a:lnTo>
                  <a:pt x="0" y="311733"/>
                </a:lnTo>
                <a:lnTo>
                  <a:pt x="2754" y="295222"/>
                </a:lnTo>
                <a:lnTo>
                  <a:pt x="21688" y="258338"/>
                </a:lnTo>
                <a:lnTo>
                  <a:pt x="53719" y="206448"/>
                </a:lnTo>
                <a:lnTo>
                  <a:pt x="95767" y="144917"/>
                </a:lnTo>
                <a:lnTo>
                  <a:pt x="140229" y="85107"/>
                </a:lnTo>
                <a:lnTo>
                  <a:pt x="178842" y="37909"/>
                </a:lnTo>
                <a:lnTo>
                  <a:pt x="207539" y="7986"/>
                </a:lnTo>
                <a:lnTo>
                  <a:pt x="222249" y="0"/>
                </a:lnTo>
                <a:close/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71469" y="4931378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89" h="184785">
                <a:moveTo>
                  <a:pt x="262750" y="0"/>
                </a:moveTo>
                <a:lnTo>
                  <a:pt x="215126" y="14047"/>
                </a:lnTo>
                <a:lnTo>
                  <a:pt x="170594" y="39467"/>
                </a:lnTo>
                <a:lnTo>
                  <a:pt x="118440" y="73977"/>
                </a:lnTo>
                <a:lnTo>
                  <a:pt x="68313" y="111386"/>
                </a:lnTo>
                <a:lnTo>
                  <a:pt x="29325" y="144694"/>
                </a:lnTo>
                <a:lnTo>
                  <a:pt x="0" y="184759"/>
                </a:lnTo>
                <a:lnTo>
                  <a:pt x="15356" y="184660"/>
                </a:lnTo>
                <a:lnTo>
                  <a:pt x="92156" y="145292"/>
                </a:lnTo>
                <a:lnTo>
                  <a:pt x="144310" y="110782"/>
                </a:lnTo>
                <a:lnTo>
                  <a:pt x="194431" y="73373"/>
                </a:lnTo>
                <a:lnTo>
                  <a:pt x="233419" y="40065"/>
                </a:lnTo>
                <a:lnTo>
                  <a:pt x="26275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71504" y="4931381"/>
            <a:ext cx="262890" cy="184785"/>
          </a:xfrm>
          <a:custGeom>
            <a:avLst/>
            <a:gdLst/>
            <a:ahLst/>
            <a:cxnLst/>
            <a:rect l="l" t="t" r="r" b="b"/>
            <a:pathLst>
              <a:path w="262889" h="184785">
                <a:moveTo>
                  <a:pt x="262712" y="0"/>
                </a:moveTo>
                <a:lnTo>
                  <a:pt x="233388" y="40069"/>
                </a:lnTo>
                <a:lnTo>
                  <a:pt x="194408" y="73381"/>
                </a:lnTo>
                <a:lnTo>
                  <a:pt x="144295" y="110792"/>
                </a:lnTo>
                <a:lnTo>
                  <a:pt x="92148" y="145312"/>
                </a:lnTo>
                <a:lnTo>
                  <a:pt x="47622" y="170740"/>
                </a:lnTo>
                <a:lnTo>
                  <a:pt x="0" y="184796"/>
                </a:lnTo>
                <a:lnTo>
                  <a:pt x="5286" y="170375"/>
                </a:lnTo>
                <a:lnTo>
                  <a:pt x="68304" y="111415"/>
                </a:lnTo>
                <a:lnTo>
                  <a:pt x="118417" y="74004"/>
                </a:lnTo>
                <a:lnTo>
                  <a:pt x="170564" y="39484"/>
                </a:lnTo>
                <a:lnTo>
                  <a:pt x="215090" y="14056"/>
                </a:lnTo>
                <a:lnTo>
                  <a:pt x="262712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2822" y="4962698"/>
            <a:ext cx="290945" cy="4821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966534" y="4989441"/>
            <a:ext cx="182880" cy="386080"/>
          </a:xfrm>
          <a:custGeom>
            <a:avLst/>
            <a:gdLst/>
            <a:ahLst/>
            <a:cxnLst/>
            <a:rect l="l" t="t" r="r" b="b"/>
            <a:pathLst>
              <a:path w="182879" h="386079">
                <a:moveTo>
                  <a:pt x="132012" y="0"/>
                </a:moveTo>
                <a:lnTo>
                  <a:pt x="80563" y="20150"/>
                </a:lnTo>
                <a:lnTo>
                  <a:pt x="36493" y="39349"/>
                </a:lnTo>
                <a:lnTo>
                  <a:pt x="7179" y="56644"/>
                </a:lnTo>
                <a:lnTo>
                  <a:pt x="0" y="71083"/>
                </a:lnTo>
                <a:lnTo>
                  <a:pt x="30226" y="81555"/>
                </a:lnTo>
                <a:lnTo>
                  <a:pt x="89489" y="88854"/>
                </a:lnTo>
                <a:lnTo>
                  <a:pt x="149704" y="94884"/>
                </a:lnTo>
                <a:lnTo>
                  <a:pt x="182786" y="101548"/>
                </a:lnTo>
                <a:lnTo>
                  <a:pt x="173346" y="108926"/>
                </a:lnTo>
                <a:lnTo>
                  <a:pt x="138994" y="116145"/>
                </a:lnTo>
                <a:lnTo>
                  <a:pt x="101151" y="123682"/>
                </a:lnTo>
                <a:lnTo>
                  <a:pt x="81238" y="132012"/>
                </a:lnTo>
                <a:lnTo>
                  <a:pt x="89727" y="141453"/>
                </a:lnTo>
                <a:lnTo>
                  <a:pt x="113606" y="151687"/>
                </a:lnTo>
                <a:lnTo>
                  <a:pt x="139073" y="162238"/>
                </a:lnTo>
                <a:lnTo>
                  <a:pt x="152322" y="172632"/>
                </a:lnTo>
                <a:lnTo>
                  <a:pt x="145817" y="184690"/>
                </a:lnTo>
                <a:lnTo>
                  <a:pt x="128204" y="198019"/>
                </a:lnTo>
                <a:lnTo>
                  <a:pt x="109957" y="208808"/>
                </a:lnTo>
                <a:lnTo>
                  <a:pt x="101548" y="213251"/>
                </a:lnTo>
                <a:lnTo>
                  <a:pt x="121857" y="385883"/>
                </a:lnTo>
              </a:path>
            </a:pathLst>
          </a:custGeom>
          <a:ln w="12693">
            <a:solidFill>
              <a:srgbClr val="CE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497185" y="4393276"/>
            <a:ext cx="610985" cy="6068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82884" y="4567584"/>
            <a:ext cx="274320" cy="361950"/>
          </a:xfrm>
          <a:custGeom>
            <a:avLst/>
            <a:gdLst/>
            <a:ahLst/>
            <a:cxnLst/>
            <a:rect l="l" t="t" r="r" b="b"/>
            <a:pathLst>
              <a:path w="274320" h="361950">
                <a:moveTo>
                  <a:pt x="254506" y="361816"/>
                </a:moveTo>
                <a:lnTo>
                  <a:pt x="267582" y="254043"/>
                </a:lnTo>
                <a:lnTo>
                  <a:pt x="274213" y="155536"/>
                </a:lnTo>
                <a:lnTo>
                  <a:pt x="269721" y="74770"/>
                </a:lnTo>
                <a:lnTo>
                  <a:pt x="245895" y="21807"/>
                </a:lnTo>
                <a:lnTo>
                  <a:pt x="199998" y="0"/>
                </a:lnTo>
                <a:lnTo>
                  <a:pt x="135561" y="7759"/>
                </a:lnTo>
                <a:lnTo>
                  <a:pt x="59207" y="31495"/>
                </a:lnTo>
                <a:lnTo>
                  <a:pt x="0" y="55094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59232" y="4526043"/>
            <a:ext cx="141605" cy="118110"/>
          </a:xfrm>
          <a:custGeom>
            <a:avLst/>
            <a:gdLst/>
            <a:ahLst/>
            <a:cxnLst/>
            <a:rect l="l" t="t" r="r" b="b"/>
            <a:pathLst>
              <a:path w="141604" h="118110">
                <a:moveTo>
                  <a:pt x="94487" y="0"/>
                </a:moveTo>
                <a:lnTo>
                  <a:pt x="0" y="105981"/>
                </a:lnTo>
                <a:lnTo>
                  <a:pt x="141477" y="117983"/>
                </a:lnTo>
                <a:lnTo>
                  <a:pt x="94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 txBox="1"/>
          <p:nvPr/>
        </p:nvSpPr>
        <p:spPr>
          <a:xfrm>
            <a:off x="5766523" y="286461"/>
            <a:ext cx="18986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A9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621</Words>
  <Application>Microsoft Macintosh PowerPoint</Application>
  <PresentationFormat>On-screen Show (4:3)</PresentationFormat>
  <Paragraphs>430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ECDS</cp:lastModifiedBy>
  <cp:revision>2</cp:revision>
  <dcterms:created xsi:type="dcterms:W3CDTF">2017-04-11T00:03:26Z</dcterms:created>
  <dcterms:modified xsi:type="dcterms:W3CDTF">2017-04-11T04:04:00Z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2017-04-11T00:00:00Z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2017-04-11T00:00:00Z</vt:filetime>
  </property>
</Properties>
</file>