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42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72" autoAdjust="0"/>
    <p:restoredTop sz="94660"/>
  </p:normalViewPr>
  <p:slideViewPr>
    <p:cSldViewPr snapToGrid="0">
      <p:cViewPr varScale="1">
        <p:scale>
          <a:sx n="117" d="100"/>
          <a:sy n="117" d="100"/>
        </p:scale>
        <p:origin x="12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041400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60241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1390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16809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41280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6226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34320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37887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274638"/>
            <a:ext cx="10515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1489075"/>
            <a:ext cx="515620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1850" y="2193925"/>
            <a:ext cx="5156200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9663" y="1489075"/>
            <a:ext cx="5157787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9663" y="2193925"/>
            <a:ext cx="5157787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2385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68318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1718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101850"/>
            <a:ext cx="3932237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7549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101850"/>
            <a:ext cx="3932237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7567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B0D64A-CA6B-472D-A64E-A24CDE9BEEDE}" type="datetimeFigureOut">
              <a:rPr lang="en-US" smtClean="0"/>
              <a:t>11/14/2012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8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077200" y="6356350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E2DDD2-8B1E-4855-B980-C059D75277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7719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1818793" y="1113222"/>
            <a:ext cx="4572000" cy="4572000"/>
            <a:chOff x="1818793" y="1113222"/>
            <a:chExt cx="4572000" cy="4572000"/>
          </a:xfrm>
        </p:grpSpPr>
        <p:sp>
          <p:nvSpPr>
            <p:cNvPr id="38" name="Rectangle 37"/>
            <p:cNvSpPr/>
            <p:nvPr/>
          </p:nvSpPr>
          <p:spPr>
            <a:xfrm>
              <a:off x="1818793" y="1113222"/>
              <a:ext cx="4572000" cy="4572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" name="Group 1"/>
            <p:cNvGrpSpPr/>
            <p:nvPr/>
          </p:nvGrpSpPr>
          <p:grpSpPr>
            <a:xfrm>
              <a:off x="1991449" y="1256095"/>
              <a:ext cx="4226688" cy="4286254"/>
              <a:chOff x="1991449" y="1243849"/>
              <a:chExt cx="4226688" cy="4286254"/>
            </a:xfrm>
          </p:grpSpPr>
          <p:grpSp>
            <p:nvGrpSpPr>
              <p:cNvPr id="40" name="Group 39"/>
              <p:cNvGrpSpPr/>
              <p:nvPr/>
            </p:nvGrpSpPr>
            <p:grpSpPr>
              <a:xfrm>
                <a:off x="1991449" y="1243849"/>
                <a:ext cx="3396343" cy="3486150"/>
                <a:chOff x="2008414" y="1543050"/>
                <a:chExt cx="3396343" cy="3486150"/>
              </a:xfrm>
            </p:grpSpPr>
            <p:sp>
              <p:nvSpPr>
                <p:cNvPr id="4" name="Oval 3"/>
                <p:cNvSpPr/>
                <p:nvPr/>
              </p:nvSpPr>
              <p:spPr>
                <a:xfrm rot="19523903">
                  <a:off x="2008414" y="1543050"/>
                  <a:ext cx="3396343" cy="3486150"/>
                </a:xfrm>
                <a:prstGeom prst="ellipse">
                  <a:avLst/>
                </a:prstGeom>
                <a:solidFill>
                  <a:schemeClr val="tx1"/>
                </a:solidFill>
                <a:ln w="76200"/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" name="Oval 9"/>
                <p:cNvSpPr/>
                <p:nvPr/>
              </p:nvSpPr>
              <p:spPr>
                <a:xfrm rot="2159585">
                  <a:off x="3278827" y="1845200"/>
                  <a:ext cx="1862351" cy="1363436"/>
                </a:xfrm>
                <a:prstGeom prst="ellipse">
                  <a:avLst/>
                </a:prstGeom>
                <a:solidFill>
                  <a:srgbClr val="00F42E"/>
                </a:solidFill>
                <a:ln w="76200">
                  <a:noFill/>
                </a:ln>
              </p:spPr>
              <p:style>
                <a:lnRef idx="2">
                  <a:schemeClr val="accent2">
                    <a:shade val="50000"/>
                  </a:schemeClr>
                </a:lnRef>
                <a:fillRef idx="1">
                  <a:schemeClr val="accent2"/>
                </a:fillRef>
                <a:effectRef idx="0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" name="Oval 12"/>
                <p:cNvSpPr/>
                <p:nvPr/>
              </p:nvSpPr>
              <p:spPr>
                <a:xfrm rot="1745261">
                  <a:off x="2413587" y="1967665"/>
                  <a:ext cx="310244" cy="1118508"/>
                </a:xfrm>
                <a:prstGeom prst="ellipse">
                  <a:avLst/>
                </a:prstGeom>
                <a:solidFill>
                  <a:srgbClr val="00F42E">
                    <a:alpha val="50000"/>
                  </a:srgbClr>
                </a:solidFill>
                <a:ln w="762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Oval 13"/>
                <p:cNvSpPr/>
                <p:nvPr/>
              </p:nvSpPr>
              <p:spPr>
                <a:xfrm rot="19607549">
                  <a:off x="2401901" y="3315833"/>
                  <a:ext cx="352461" cy="1402746"/>
                </a:xfrm>
                <a:prstGeom prst="ellipse">
                  <a:avLst/>
                </a:prstGeom>
                <a:solidFill>
                  <a:srgbClr val="00F42E">
                    <a:alpha val="50000"/>
                  </a:srgbClr>
                </a:solidFill>
                <a:ln w="762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5" name="Oval 14"/>
                <p:cNvSpPr/>
                <p:nvPr/>
              </p:nvSpPr>
              <p:spPr>
                <a:xfrm rot="4237842">
                  <a:off x="3968269" y="4361465"/>
                  <a:ext cx="352461" cy="656207"/>
                </a:xfrm>
                <a:prstGeom prst="ellipse">
                  <a:avLst/>
                </a:prstGeom>
                <a:solidFill>
                  <a:srgbClr val="00F42E">
                    <a:alpha val="50000"/>
                  </a:srgbClr>
                </a:solidFill>
                <a:ln w="762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6" name="Oval 15"/>
                <p:cNvSpPr/>
                <p:nvPr/>
              </p:nvSpPr>
              <p:spPr>
                <a:xfrm rot="1757947">
                  <a:off x="4873563" y="3582625"/>
                  <a:ext cx="352461" cy="656207"/>
                </a:xfrm>
                <a:prstGeom prst="ellipse">
                  <a:avLst/>
                </a:prstGeom>
                <a:solidFill>
                  <a:srgbClr val="00F42E">
                    <a:alpha val="50000"/>
                  </a:srgbClr>
                </a:solidFill>
                <a:ln w="762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" name="Oval 5"/>
                <p:cNvSpPr/>
                <p:nvPr/>
              </p:nvSpPr>
              <p:spPr>
                <a:xfrm rot="1745261">
                  <a:off x="2413587" y="1967664"/>
                  <a:ext cx="310244" cy="1118508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rgbClr val="00B0F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" name="Oval 6"/>
                <p:cNvSpPr/>
                <p:nvPr/>
              </p:nvSpPr>
              <p:spPr>
                <a:xfrm rot="19607549">
                  <a:off x="2392479" y="3315833"/>
                  <a:ext cx="352461" cy="1402746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rgbClr val="00B0F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" name="Oval 4"/>
                <p:cNvSpPr/>
                <p:nvPr/>
              </p:nvSpPr>
              <p:spPr>
                <a:xfrm rot="2159585">
                  <a:off x="3278827" y="1845201"/>
                  <a:ext cx="1862351" cy="1363436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chemeClr val="accent4"/>
                  </a:solidFill>
                </a:ln>
              </p:spPr>
              <p:style>
                <a:lnRef idx="2">
                  <a:schemeClr val="accent2">
                    <a:shade val="50000"/>
                  </a:schemeClr>
                </a:lnRef>
                <a:fillRef idx="1">
                  <a:schemeClr val="accent2"/>
                </a:fillRef>
                <a:effectRef idx="0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" name="Oval 7"/>
                <p:cNvSpPr/>
                <p:nvPr/>
              </p:nvSpPr>
              <p:spPr>
                <a:xfrm rot="4237842">
                  <a:off x="3968268" y="4361465"/>
                  <a:ext cx="352461" cy="656207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rgbClr val="00B0F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9" name="Oval 8"/>
                <p:cNvSpPr/>
                <p:nvPr/>
              </p:nvSpPr>
              <p:spPr>
                <a:xfrm rot="1757947">
                  <a:off x="4863185" y="3584467"/>
                  <a:ext cx="352461" cy="656207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rgbClr val="00B0F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39" name="Group 38"/>
              <p:cNvGrpSpPr/>
              <p:nvPr/>
            </p:nvGrpSpPr>
            <p:grpSpPr>
              <a:xfrm>
                <a:off x="2821794" y="2043953"/>
                <a:ext cx="3396343" cy="3486150"/>
                <a:chOff x="5536180" y="1590780"/>
                <a:chExt cx="3396343" cy="3486150"/>
              </a:xfrm>
            </p:grpSpPr>
            <p:sp>
              <p:nvSpPr>
                <p:cNvPr id="27" name="Oval 26"/>
                <p:cNvSpPr/>
                <p:nvPr/>
              </p:nvSpPr>
              <p:spPr>
                <a:xfrm rot="19523903">
                  <a:off x="5536180" y="1590780"/>
                  <a:ext cx="3396343" cy="3486150"/>
                </a:xfrm>
                <a:prstGeom prst="ellipse">
                  <a:avLst/>
                </a:prstGeom>
                <a:solidFill>
                  <a:schemeClr val="tx1"/>
                </a:solidFill>
                <a:ln w="76200"/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3" name="Oval 32"/>
                <p:cNvSpPr/>
                <p:nvPr/>
              </p:nvSpPr>
              <p:spPr>
                <a:xfrm rot="2159585">
                  <a:off x="6806593" y="1892930"/>
                  <a:ext cx="1862351" cy="1363436"/>
                </a:xfrm>
                <a:prstGeom prst="ellipse">
                  <a:avLst/>
                </a:prstGeom>
                <a:solidFill>
                  <a:srgbClr val="00F42E">
                    <a:alpha val="50000"/>
                  </a:srgbClr>
                </a:solidFill>
                <a:ln w="76200">
                  <a:noFill/>
                </a:ln>
              </p:spPr>
              <p:style>
                <a:lnRef idx="2">
                  <a:schemeClr val="accent2">
                    <a:shade val="50000"/>
                  </a:schemeClr>
                </a:lnRef>
                <a:fillRef idx="1">
                  <a:schemeClr val="accent2"/>
                </a:fillRef>
                <a:effectRef idx="0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4" name="Oval 33"/>
                <p:cNvSpPr/>
                <p:nvPr/>
              </p:nvSpPr>
              <p:spPr>
                <a:xfrm rot="1745261">
                  <a:off x="5941353" y="2015395"/>
                  <a:ext cx="310244" cy="1118508"/>
                </a:xfrm>
                <a:prstGeom prst="ellipse">
                  <a:avLst/>
                </a:prstGeom>
                <a:solidFill>
                  <a:srgbClr val="00F42E"/>
                </a:solidFill>
                <a:ln w="762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5" name="Oval 34"/>
                <p:cNvSpPr/>
                <p:nvPr/>
              </p:nvSpPr>
              <p:spPr>
                <a:xfrm rot="19607549">
                  <a:off x="5929667" y="3363563"/>
                  <a:ext cx="352461" cy="1402746"/>
                </a:xfrm>
                <a:prstGeom prst="ellipse">
                  <a:avLst/>
                </a:prstGeom>
                <a:solidFill>
                  <a:srgbClr val="00F42E"/>
                </a:solidFill>
                <a:ln w="762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" name="Oval 35"/>
                <p:cNvSpPr/>
                <p:nvPr/>
              </p:nvSpPr>
              <p:spPr>
                <a:xfrm rot="4237842">
                  <a:off x="7496035" y="4409195"/>
                  <a:ext cx="352461" cy="656207"/>
                </a:xfrm>
                <a:prstGeom prst="ellipse">
                  <a:avLst/>
                </a:prstGeom>
                <a:solidFill>
                  <a:srgbClr val="00F42E"/>
                </a:solidFill>
                <a:ln w="762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" name="Oval 36"/>
                <p:cNvSpPr/>
                <p:nvPr/>
              </p:nvSpPr>
              <p:spPr>
                <a:xfrm rot="1757947">
                  <a:off x="8401329" y="3630355"/>
                  <a:ext cx="352461" cy="656207"/>
                </a:xfrm>
                <a:prstGeom prst="ellipse">
                  <a:avLst/>
                </a:prstGeom>
                <a:solidFill>
                  <a:srgbClr val="00F42E"/>
                </a:solidFill>
                <a:ln w="762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8" name="Oval 27"/>
                <p:cNvSpPr/>
                <p:nvPr/>
              </p:nvSpPr>
              <p:spPr>
                <a:xfrm rot="1745261">
                  <a:off x="5941353" y="2015394"/>
                  <a:ext cx="310244" cy="1118508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rgbClr val="00B0F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9" name="Oval 28"/>
                <p:cNvSpPr/>
                <p:nvPr/>
              </p:nvSpPr>
              <p:spPr>
                <a:xfrm rot="19607549">
                  <a:off x="5920245" y="3363563"/>
                  <a:ext cx="352461" cy="1402746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rgbClr val="00B0F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0" name="Oval 29"/>
                <p:cNvSpPr/>
                <p:nvPr/>
              </p:nvSpPr>
              <p:spPr>
                <a:xfrm rot="2159585">
                  <a:off x="6806593" y="1892931"/>
                  <a:ext cx="1862351" cy="1363436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chemeClr val="accent4"/>
                  </a:solidFill>
                </a:ln>
              </p:spPr>
              <p:style>
                <a:lnRef idx="2">
                  <a:schemeClr val="accent2">
                    <a:shade val="50000"/>
                  </a:schemeClr>
                </a:lnRef>
                <a:fillRef idx="1">
                  <a:schemeClr val="accent2"/>
                </a:fillRef>
                <a:effectRef idx="0">
                  <a:schemeClr val="accent2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1" name="Oval 30"/>
                <p:cNvSpPr/>
                <p:nvPr/>
              </p:nvSpPr>
              <p:spPr>
                <a:xfrm rot="4237842">
                  <a:off x="7496034" y="4409195"/>
                  <a:ext cx="352461" cy="656207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rgbClr val="00B0F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2" name="Oval 31"/>
                <p:cNvSpPr/>
                <p:nvPr/>
              </p:nvSpPr>
              <p:spPr>
                <a:xfrm rot="1757947">
                  <a:off x="8390951" y="3632197"/>
                  <a:ext cx="352461" cy="656207"/>
                </a:xfrm>
                <a:prstGeom prst="ellipse">
                  <a:avLst/>
                </a:prstGeom>
                <a:solidFill>
                  <a:schemeClr val="accent1">
                    <a:alpha val="0"/>
                  </a:schemeClr>
                </a:solidFill>
                <a:ln w="76200">
                  <a:solidFill>
                    <a:srgbClr val="00B0F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3224940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Nicholas Bauer</dc:creator>
  <cp:lastModifiedBy>Nicholas Bauer</cp:lastModifiedBy>
  <cp:revision>3</cp:revision>
  <dcterms:created xsi:type="dcterms:W3CDTF">2012-11-12T20:37:27Z</dcterms:created>
  <dcterms:modified xsi:type="dcterms:W3CDTF">2012-11-14T18:27:52Z</dcterms:modified>
</cp:coreProperties>
</file>

<file path=docProps/thumbnail.jpeg>
</file>