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sldIdLst>
    <p:sldId id="256" r:id="rId2"/>
    <p:sldId id="262" r:id="rId3"/>
    <p:sldId id="271" r:id="rId4"/>
    <p:sldId id="264" r:id="rId5"/>
    <p:sldId id="269" r:id="rId6"/>
    <p:sldId id="266"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67" autoAdjust="0"/>
    <p:restoredTop sz="86385"/>
  </p:normalViewPr>
  <p:slideViewPr>
    <p:cSldViewPr snapToGrid="0">
      <p:cViewPr varScale="1">
        <p:scale>
          <a:sx n="62" d="100"/>
          <a:sy n="62" d="100"/>
        </p:scale>
        <p:origin x="1248" y="7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DE6118-2437-4B30-8E3C-4D2BE6020583}" type="datetimeFigureOut">
              <a:rPr lang="en-US" smtClean="0"/>
              <a:pPr/>
              <a:t>3/31/2016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091885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DE6118-2437-4B30-8E3C-4D2BE6020583}" type="datetimeFigureOut">
              <a:rPr lang="en-US" smtClean="0"/>
              <a:t>3/31/2016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992180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DE6118-2437-4B30-8E3C-4D2BE6020583}" type="datetimeFigureOut">
              <a:rPr lang="en-US" smtClean="0"/>
              <a:t>3/31/2016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862039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DE6118-2437-4B30-8E3C-4D2BE6020583}" type="datetimeFigureOut">
              <a:rPr lang="en-US" smtClean="0"/>
              <a:t>3/31/2016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645444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3/31/2016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908310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DE6118-2437-4B30-8E3C-4D2BE6020583}" type="datetimeFigureOut">
              <a:rPr lang="en-US" smtClean="0"/>
              <a:t>3/31/2016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449002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DE6118-2437-4B30-8E3C-4D2BE6020583}" type="datetimeFigureOut">
              <a:rPr lang="en-US" smtClean="0"/>
              <a:t>3/31/2016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231628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DE6118-2437-4B30-8E3C-4D2BE6020583}" type="datetimeFigureOut">
              <a:rPr lang="en-US" smtClean="0"/>
              <a:t>3/31/2016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529058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smtClean="0"/>
              <a:t>3/31/2016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450822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DE6118-2437-4B30-8E3C-4D2BE6020583}" type="datetimeFigureOut">
              <a:rPr lang="en-US" smtClean="0"/>
              <a:pPr/>
              <a:t>3/31/2016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337705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DE6118-2437-4B30-8E3C-4D2BE6020583}" type="datetimeFigureOut">
              <a:rPr lang="en-US" smtClean="0"/>
              <a:pPr/>
              <a:t>3/31/2016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836770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DE6118-2437-4B30-8E3C-4D2BE6020583}" type="datetimeFigureOut">
              <a:rPr lang="en-US" smtClean="0"/>
              <a:pPr/>
              <a:t>3/31/2016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9845998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2.gi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4081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104245" y="4218624"/>
            <a:ext cx="5953954" cy="2103359"/>
          </a:xfrm>
          <a:prstGeom prst="rect">
            <a:avLst/>
          </a:prstGeom>
        </p:spPr>
      </p:pic>
      <p:pic>
        <p:nvPicPr>
          <p:cNvPr id="2" name="Picture 1"/>
          <p:cNvPicPr>
            <a:picLocks noChangeAspect="1"/>
          </p:cNvPicPr>
          <p:nvPr/>
        </p:nvPicPr>
        <p:blipFill>
          <a:blip r:embed="rId4"/>
          <a:stretch>
            <a:fillRect/>
          </a:stretch>
        </p:blipFill>
        <p:spPr>
          <a:xfrm>
            <a:off x="4967311" y="550000"/>
            <a:ext cx="6806150" cy="1222180"/>
          </a:xfrm>
          <a:prstGeom prst="rect">
            <a:avLst/>
          </a:prstGeom>
        </p:spPr>
      </p:pic>
      <p:pic>
        <p:nvPicPr>
          <p:cNvPr id="3" name="Picture 2"/>
          <p:cNvPicPr>
            <a:picLocks noChangeAspect="1"/>
          </p:cNvPicPr>
          <p:nvPr/>
        </p:nvPicPr>
        <p:blipFill>
          <a:blip r:embed="rId5"/>
          <a:stretch>
            <a:fillRect/>
          </a:stretch>
        </p:blipFill>
        <p:spPr>
          <a:xfrm>
            <a:off x="391323" y="1772180"/>
            <a:ext cx="5249008" cy="1676634"/>
          </a:xfrm>
          <a:prstGeom prst="rect">
            <a:avLst/>
          </a:prstGeom>
        </p:spPr>
      </p:pic>
      <p:pic>
        <p:nvPicPr>
          <p:cNvPr id="4" name="Picture 3"/>
          <p:cNvPicPr>
            <a:picLocks noChangeAspect="1"/>
          </p:cNvPicPr>
          <p:nvPr/>
        </p:nvPicPr>
        <p:blipFill>
          <a:blip r:embed="rId6"/>
          <a:stretch>
            <a:fillRect/>
          </a:stretch>
        </p:blipFill>
        <p:spPr>
          <a:xfrm>
            <a:off x="3809450" y="3180254"/>
            <a:ext cx="7964011" cy="1038370"/>
          </a:xfrm>
          <a:prstGeom prst="rect">
            <a:avLst/>
          </a:prstGeom>
        </p:spPr>
      </p:pic>
    </p:spTree>
    <p:extLst>
      <p:ext uri="{BB962C8B-B14F-4D97-AF65-F5344CB8AC3E}">
        <p14:creationId xmlns:p14="http://schemas.microsoft.com/office/powerpoint/2010/main" val="1062412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My Movi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5152642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35429" y="328829"/>
            <a:ext cx="11083649" cy="6231510"/>
          </a:xfrm>
          <a:prstGeom prst="rect">
            <a:avLst/>
          </a:prstGeom>
        </p:spPr>
      </p:pic>
    </p:spTree>
    <p:extLst>
      <p:ext uri="{BB962C8B-B14F-4D97-AF65-F5344CB8AC3E}">
        <p14:creationId xmlns:p14="http://schemas.microsoft.com/office/powerpoint/2010/main" val="3239767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286358" y="2030278"/>
            <a:ext cx="10197886" cy="2677656"/>
          </a:xfrm>
          <a:prstGeom prst="rect">
            <a:avLst/>
          </a:prstGeom>
          <a:solidFill>
            <a:schemeClr val="tx1"/>
          </a:solidFill>
        </p:spPr>
        <p:txBody>
          <a:bodyPr wrap="square">
            <a:spAutoFit/>
          </a:bodyPr>
          <a:lstStyle/>
          <a:p>
            <a:r>
              <a:rPr lang="en-US" sz="2400" dirty="0">
                <a:solidFill>
                  <a:schemeClr val="bg1"/>
                </a:solidFill>
                <a:latin typeface="Gothic821 Cn BT" panose="020F0806020204040204" pitchFamily="34" charset="0"/>
              </a:rPr>
              <a:t>“The only way I can transform the Photograph is into refuse: either the drawer or the wastebasket. Not only does it commonly have the fate of paper (perishable), but even if it is attached to more lasting supports, it is still mortal: like a living organism, it is born on the level of the sprouting silver grains, it flourishes a moment, then ages... Attacked by light, by humidity, it fades, weakens, vanishes; there is nothing left to do but throw it away.”</a:t>
            </a:r>
            <a:r>
              <a:rPr lang="en-US" sz="2400" i="1" dirty="0">
                <a:solidFill>
                  <a:schemeClr val="bg1"/>
                </a:solidFill>
                <a:latin typeface="Gothic821 Cn BT" panose="020F0806020204040204" pitchFamily="34" charset="0"/>
                <a:ea typeface="Yu Gothic UI Semilight" panose="020B0400000000000000" pitchFamily="34" charset="-128"/>
                <a:cs typeface="Courier New" panose="02070309020205020404" pitchFamily="49" charset="0"/>
              </a:rPr>
              <a:t>	</a:t>
            </a:r>
          </a:p>
          <a:p>
            <a:endParaRPr lang="en-US" sz="2400" i="1" dirty="0">
              <a:solidFill>
                <a:schemeClr val="bg1"/>
              </a:solidFill>
              <a:effectLst/>
              <a:latin typeface="Gothic821 Cn BT" panose="020F0806020204040204" pitchFamily="34" charset="0"/>
              <a:ea typeface="Yu Gothic UI Semilight" panose="020B0400000000000000" pitchFamily="34" charset="-128"/>
              <a:cs typeface="Courier New" panose="02070309020205020404" pitchFamily="49" charset="0"/>
            </a:endParaRPr>
          </a:p>
          <a:p>
            <a:pPr algn="r"/>
            <a:r>
              <a:rPr lang="en-US" sz="2400" dirty="0">
                <a:solidFill>
                  <a:schemeClr val="bg1"/>
                </a:solidFill>
                <a:latin typeface="Gothic821 Cn BT" panose="020F0806020204040204" pitchFamily="34" charset="0"/>
                <a:ea typeface="Yu Gothic UI Semilight" panose="020B0400000000000000" pitchFamily="34" charset="-128"/>
                <a:cs typeface="Courier New" panose="02070309020205020404" pitchFamily="49" charset="0"/>
              </a:rPr>
              <a:t>Roland Barthes, </a:t>
            </a:r>
            <a:r>
              <a:rPr lang="en-US" sz="2400" i="1" dirty="0">
                <a:solidFill>
                  <a:schemeClr val="bg1"/>
                </a:solidFill>
                <a:latin typeface="Gothic821 Cn BT" panose="020F0806020204040204" pitchFamily="34" charset="0"/>
                <a:ea typeface="Yu Gothic UI Semilight" panose="020B0400000000000000" pitchFamily="34" charset="-128"/>
                <a:cs typeface="Courier New" panose="02070309020205020404" pitchFamily="49" charset="0"/>
              </a:rPr>
              <a:t>Camera Lucida	</a:t>
            </a:r>
            <a:endParaRPr lang="en-US" sz="2000" dirty="0">
              <a:solidFill>
                <a:schemeClr val="bg1"/>
              </a:solidFill>
              <a:effectLst/>
              <a:latin typeface="Gothic821 Cn BT" panose="020F0806020204040204" pitchFamily="34" charset="0"/>
              <a:ea typeface="Yu Gothic UI Semilight" panose="020B0400000000000000" pitchFamily="34" charset="-128"/>
              <a:cs typeface="Times New Roman" panose="02020603050405020304" pitchFamily="18" charset="0"/>
            </a:endParaRPr>
          </a:p>
        </p:txBody>
      </p:sp>
    </p:spTree>
    <p:extLst>
      <p:ext uri="{BB962C8B-B14F-4D97-AF65-F5344CB8AC3E}">
        <p14:creationId xmlns:p14="http://schemas.microsoft.com/office/powerpoint/2010/main" val="3924086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983783" y="2371241"/>
            <a:ext cx="8043620" cy="2308324"/>
          </a:xfrm>
          <a:prstGeom prst="rect">
            <a:avLst/>
          </a:prstGeom>
          <a:solidFill>
            <a:schemeClr val="tx1"/>
          </a:solidFill>
        </p:spPr>
        <p:txBody>
          <a:bodyPr wrap="square">
            <a:spAutoFit/>
          </a:bodyPr>
          <a:lstStyle/>
          <a:p>
            <a:r>
              <a:rPr lang="en-US" sz="2400" dirty="0">
                <a:solidFill>
                  <a:schemeClr val="bg1"/>
                </a:solidFill>
                <a:latin typeface="Gothic821 Cn BT" panose="020F0806020204040204" pitchFamily="34" charset="0"/>
              </a:rPr>
              <a:t>“Computers will die. They’re dying in their present form. They’re just about dead as distinct units. A box and a screen, keyboard. They’re melting into the texture of everyday life… Even the word ‘computer’ sounds backward and dumb.”</a:t>
            </a:r>
          </a:p>
          <a:p>
            <a:endParaRPr lang="en-US" sz="2400" dirty="0">
              <a:solidFill>
                <a:schemeClr val="bg1"/>
              </a:solidFill>
              <a:latin typeface="Gothic821 Cn BT" panose="020F0806020204040204" pitchFamily="34" charset="0"/>
            </a:endParaRPr>
          </a:p>
          <a:p>
            <a:pPr algn="r"/>
            <a:r>
              <a:rPr lang="en-US" sz="2400" dirty="0" err="1">
                <a:solidFill>
                  <a:schemeClr val="bg1"/>
                </a:solidFill>
                <a:latin typeface="Gothic821 Cn BT" panose="020F0806020204040204" pitchFamily="34" charset="0"/>
              </a:rPr>
              <a:t>Cosmopolis</a:t>
            </a:r>
            <a:r>
              <a:rPr lang="en-US" sz="2400" dirty="0">
                <a:solidFill>
                  <a:schemeClr val="bg1"/>
                </a:solidFill>
                <a:latin typeface="Gothic821 Cn BT" panose="020F0806020204040204" pitchFamily="34" charset="0"/>
              </a:rPr>
              <a:t> (David </a:t>
            </a:r>
            <a:r>
              <a:rPr lang="en-US" sz="2400" dirty="0" err="1">
                <a:solidFill>
                  <a:schemeClr val="bg1"/>
                </a:solidFill>
                <a:latin typeface="Gothic821 Cn BT" panose="020F0806020204040204" pitchFamily="34" charset="0"/>
              </a:rPr>
              <a:t>Cronenberg</a:t>
            </a:r>
            <a:r>
              <a:rPr lang="en-US" sz="2400" dirty="0">
                <a:solidFill>
                  <a:schemeClr val="bg1"/>
                </a:solidFill>
                <a:latin typeface="Gothic821 Cn BT" panose="020F0806020204040204" pitchFamily="34" charset="0"/>
              </a:rPr>
              <a:t>, 2012)</a:t>
            </a:r>
          </a:p>
        </p:txBody>
      </p:sp>
      <p:sp>
        <p:nvSpPr>
          <p:cNvPr id="4" name="TextBox 3"/>
          <p:cNvSpPr txBox="1"/>
          <p:nvPr/>
        </p:nvSpPr>
        <p:spPr>
          <a:xfrm>
            <a:off x="9949912" y="6400800"/>
            <a:ext cx="1441342" cy="369332"/>
          </a:xfrm>
          <a:prstGeom prst="rect">
            <a:avLst/>
          </a:prstGeom>
          <a:noFill/>
        </p:spPr>
        <p:txBody>
          <a:bodyPr wrap="square" rtlCol="0">
            <a:spAutoFit/>
          </a:bodyPr>
          <a:lstStyle/>
          <a:p>
            <a:r>
              <a:rPr lang="en-US" dirty="0"/>
              <a:t>Thank you.</a:t>
            </a:r>
          </a:p>
        </p:txBody>
      </p:sp>
    </p:spTree>
    <p:extLst>
      <p:ext uri="{BB962C8B-B14F-4D97-AF65-F5344CB8AC3E}">
        <p14:creationId xmlns:p14="http://schemas.microsoft.com/office/powerpoint/2010/main" val="15883111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542</TotalTime>
  <Words>157</Words>
  <Application>Microsoft Office PowerPoint</Application>
  <PresentationFormat>Widescreen</PresentationFormat>
  <Paragraphs>7</Paragraphs>
  <Slides>6</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vt:i4>
      </vt:variant>
    </vt:vector>
  </HeadingPairs>
  <TitlesOfParts>
    <vt:vector size="14" baseType="lpstr">
      <vt:lpstr>Yu Gothic UI Semilight</vt:lpstr>
      <vt:lpstr>Arial</vt:lpstr>
      <vt:lpstr>Calibri</vt:lpstr>
      <vt:lpstr>Calibri Light</vt:lpstr>
      <vt:lpstr>Courier New</vt:lpstr>
      <vt:lpstr>Gothic821 Cn BT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Death and the diagonal display</dc:title>
  <dc:creator>Pedro Doreste</dc:creator>
  <cp:lastModifiedBy>Pedro Doreste</cp:lastModifiedBy>
  <cp:revision>19</cp:revision>
  <dcterms:created xsi:type="dcterms:W3CDTF">2015-11-12T15:24:17Z</dcterms:created>
  <dcterms:modified xsi:type="dcterms:W3CDTF">2016-03-31T13:16:59Z</dcterms:modified>
</cp:coreProperties>
</file>