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200" d="100"/>
          <a:sy n="200" d="100"/>
        </p:scale>
        <p:origin x="1248" y="2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32C52-CDF9-3848-B8F8-74A58B062E19}" type="datetimeFigureOut">
              <a:rPr lang="en-US" smtClean="0"/>
              <a:pPr/>
              <a:t>8/24/09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69D3C-E2B2-6B43-B059-89DB04CFC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677195" y="2514600"/>
            <a:ext cx="1143000" cy="9144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professor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505199" y="3733800"/>
            <a:ext cx="1143000" cy="9144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course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10999" y="2516188"/>
            <a:ext cx="1143000" cy="9144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Diamond 18"/>
          <p:cNvSpPr/>
          <p:nvPr/>
        </p:nvSpPr>
        <p:spPr>
          <a:xfrm>
            <a:off x="3429000" y="2514600"/>
            <a:ext cx="1295400" cy="914400"/>
          </a:xfrm>
          <a:prstGeom prst="diamond">
            <a:avLst/>
          </a:prstGeom>
          <a:solidFill>
            <a:schemeClr val="tx1">
              <a:lumMod val="50000"/>
              <a:lumOff val="50000"/>
              <a:alpha val="5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schedule</a:t>
            </a:r>
          </a:p>
        </p:txBody>
      </p:sp>
      <p:cxnSp>
        <p:nvCxnSpPr>
          <p:cNvPr id="21" name="Straight Connector 20"/>
          <p:cNvCxnSpPr>
            <a:stCxn id="4" idx="3"/>
            <a:endCxn id="19" idx="1"/>
          </p:cNvCxnSpPr>
          <p:nvPr/>
        </p:nvCxnSpPr>
        <p:spPr>
          <a:xfrm>
            <a:off x="2820195" y="2971800"/>
            <a:ext cx="60880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9" idx="2"/>
            <a:endCxn id="5" idx="0"/>
          </p:cNvCxnSpPr>
          <p:nvPr/>
        </p:nvCxnSpPr>
        <p:spPr>
          <a:xfrm rot="5400000">
            <a:off x="3924300" y="3581400"/>
            <a:ext cx="304800" cy="1"/>
          </a:xfrm>
          <a:prstGeom prst="line">
            <a:avLst/>
          </a:prstGeom>
          <a:ln w="762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9" idx="3"/>
            <a:endCxn id="6" idx="1"/>
          </p:cNvCxnSpPr>
          <p:nvPr/>
        </p:nvCxnSpPr>
        <p:spPr>
          <a:xfrm>
            <a:off x="4724400" y="2971800"/>
            <a:ext cx="686599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243818" y="4034976"/>
            <a:ext cx="2018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rofessor, time </a:t>
            </a:r>
            <a:r>
              <a:rPr lang="en-US" sz="1400" dirty="0" err="1" smtClean="0">
                <a:sym typeface="Wingdings"/>
              </a:rPr>
              <a:t></a:t>
            </a:r>
            <a:r>
              <a:rPr lang="en-US" sz="1400" dirty="0" smtClean="0">
                <a:sym typeface="Wingdings"/>
              </a:rPr>
              <a:t> course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4076701" y="3276699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3262319" y="2667000"/>
            <a:ext cx="278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n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4604565" y="2667000"/>
            <a:ext cx="32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m</a:t>
            </a:r>
            <a:endParaRPr lang="en-US" sz="1400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43000" y="3048000"/>
            <a:ext cx="457200" cy="246221"/>
            <a:chOff x="1143000" y="2801779"/>
            <a:chExt cx="457200" cy="246221"/>
          </a:xfrm>
        </p:grpSpPr>
        <p:sp>
          <p:nvSpPr>
            <p:cNvPr id="50" name="Oval 49"/>
            <p:cNvSpPr/>
            <p:nvPr/>
          </p:nvSpPr>
          <p:spPr>
            <a:xfrm>
              <a:off x="1143000" y="2842700"/>
              <a:ext cx="457200" cy="2053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143000" y="2801779"/>
              <a:ext cx="428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num</a:t>
              </a: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1600200" y="3198812"/>
            <a:ext cx="76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1143000" y="2537900"/>
            <a:ext cx="536869" cy="472686"/>
            <a:chOff x="1143000" y="2537900"/>
            <a:chExt cx="536869" cy="472686"/>
          </a:xfrm>
        </p:grpSpPr>
        <p:sp>
          <p:nvSpPr>
            <p:cNvPr id="42" name="Oval 41"/>
            <p:cNvSpPr/>
            <p:nvPr/>
          </p:nvSpPr>
          <p:spPr>
            <a:xfrm>
              <a:off x="1143000" y="2537900"/>
              <a:ext cx="457996" cy="2053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id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143000" y="2764365"/>
              <a:ext cx="479719" cy="246221"/>
              <a:chOff x="1143000" y="2801779"/>
              <a:chExt cx="479719" cy="246221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1143000" y="2842700"/>
                <a:ext cx="457200" cy="2053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143000" y="2801779"/>
                <a:ext cx="47971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name</a:t>
                </a:r>
              </a:p>
            </p:txBody>
          </p:sp>
        </p:grpSp>
        <p:cxnSp>
          <p:nvCxnSpPr>
            <p:cNvPr id="57" name="Straight Connector 56"/>
            <p:cNvCxnSpPr/>
            <p:nvPr/>
          </p:nvCxnSpPr>
          <p:spPr>
            <a:xfrm>
              <a:off x="1603669" y="2908300"/>
              <a:ext cx="762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1600200" y="2643187"/>
              <a:ext cx="762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 rot="16200000">
            <a:off x="5759109" y="3461092"/>
            <a:ext cx="536869" cy="472686"/>
            <a:chOff x="1143000" y="2537900"/>
            <a:chExt cx="536869" cy="472686"/>
          </a:xfrm>
        </p:grpSpPr>
        <p:sp>
          <p:nvSpPr>
            <p:cNvPr id="77" name="Oval 76"/>
            <p:cNvSpPr/>
            <p:nvPr/>
          </p:nvSpPr>
          <p:spPr>
            <a:xfrm>
              <a:off x="1143000" y="2537900"/>
              <a:ext cx="457996" cy="2053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id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grpSp>
          <p:nvGrpSpPr>
            <p:cNvPr id="78" name="Group 45"/>
            <p:cNvGrpSpPr/>
            <p:nvPr/>
          </p:nvGrpSpPr>
          <p:grpSpPr>
            <a:xfrm>
              <a:off x="1143000" y="2764365"/>
              <a:ext cx="457200" cy="246221"/>
              <a:chOff x="1143000" y="2801779"/>
              <a:chExt cx="457200" cy="246221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1143000" y="2842700"/>
                <a:ext cx="457200" cy="2053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195443" y="2801779"/>
                <a:ext cx="37483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slot</a:t>
                </a:r>
              </a:p>
            </p:txBody>
          </p:sp>
        </p:grpSp>
        <p:cxnSp>
          <p:nvCxnSpPr>
            <p:cNvPr id="79" name="Straight Connector 78"/>
            <p:cNvCxnSpPr/>
            <p:nvPr/>
          </p:nvCxnSpPr>
          <p:spPr>
            <a:xfrm>
              <a:off x="1603669" y="2908300"/>
              <a:ext cx="762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1600200" y="2643187"/>
              <a:ext cx="762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Oval 83"/>
          <p:cNvSpPr/>
          <p:nvPr/>
        </p:nvSpPr>
        <p:spPr>
          <a:xfrm>
            <a:off x="4724400" y="3962400"/>
            <a:ext cx="457996" cy="2053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id</a:t>
            </a:r>
            <a:endParaRPr lang="en-US" sz="1100" dirty="0">
              <a:solidFill>
                <a:schemeClr val="tx1"/>
              </a:solidFill>
            </a:endParaRPr>
          </a:p>
        </p:txBody>
      </p:sp>
      <p:grpSp>
        <p:nvGrpSpPr>
          <p:cNvPr id="85" name="Group 45"/>
          <p:cNvGrpSpPr/>
          <p:nvPr/>
        </p:nvGrpSpPr>
        <p:grpSpPr>
          <a:xfrm>
            <a:off x="4724400" y="4188865"/>
            <a:ext cx="457200" cy="246221"/>
            <a:chOff x="1143000" y="2801779"/>
            <a:chExt cx="457200" cy="246221"/>
          </a:xfrm>
        </p:grpSpPr>
        <p:sp>
          <p:nvSpPr>
            <p:cNvPr id="88" name="Oval 87"/>
            <p:cNvSpPr/>
            <p:nvPr/>
          </p:nvSpPr>
          <p:spPr>
            <a:xfrm>
              <a:off x="1143000" y="2842700"/>
              <a:ext cx="457200" cy="2053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143000" y="2801779"/>
              <a:ext cx="3923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title</a:t>
              </a:r>
            </a:p>
          </p:txBody>
        </p:sp>
      </p:grpSp>
      <p:cxnSp>
        <p:nvCxnSpPr>
          <p:cNvPr id="86" name="Straight Connector 85"/>
          <p:cNvCxnSpPr/>
          <p:nvPr/>
        </p:nvCxnSpPr>
        <p:spPr>
          <a:xfrm>
            <a:off x="4648200" y="4332800"/>
            <a:ext cx="76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4648200" y="4067687"/>
            <a:ext cx="76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16946</TotalTime>
  <Words>19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Emory University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 Lu</dc:creator>
  <cp:lastModifiedBy>Sebastien Siva</cp:lastModifiedBy>
  <cp:revision>413</cp:revision>
  <dcterms:created xsi:type="dcterms:W3CDTF">2009-08-25T03:06:42Z</dcterms:created>
  <dcterms:modified xsi:type="dcterms:W3CDTF">2009-08-25T03:07:13Z</dcterms:modified>
</cp:coreProperties>
</file>