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docProps/core.xml" ContentType="application/vnd.openxmlformats-package.core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viewProps.xml" ContentType="application/vnd.openxmlformats-officedocument.presentationml.viewProps+xml"/>
  <Override PartName="/ppt/slideLayouts/slideLayout1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slideLayout6.xml" ContentType="application/vnd.openxmlformats-officedocument.presentationml.slideLayout+xml"/>
  <Default Extension="bin" ContentType="application/vnd.openxmlformats-officedocument.presentationml.printerSettings"/>
  <Override PartName="/ppt/presentation.xml" ContentType="application/vnd.openxmlformats-officedocument.presentationml.presentation.main+xml"/>
  <Override PartName="/docProps/app.xml" ContentType="application/vnd.openxmlformats-officedocument.extended-properties+xml"/>
  <Default Extension="rels" ContentType="application/vnd.openxmlformats-package.relationships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3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10.xml" ContentType="application/vnd.openxmlformats-officedocument.presentationml.slideLayout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20"/>
    <p:restoredTop sz="94660"/>
  </p:normalViewPr>
  <p:slideViewPr>
    <p:cSldViewPr snapToObjects="1">
      <p:cViewPr>
        <p:scale>
          <a:sx n="200" d="100"/>
          <a:sy n="200" d="100"/>
        </p:scale>
        <p:origin x="1248" y="26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printerSettings" Target="printerSettings/printerSettings1.bin"/><Relationship Id="rId6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F32C52-CDF9-3848-B8F8-74A58B062E19}" type="datetimeFigureOut">
              <a:rPr lang="en-US" smtClean="0"/>
              <a:pPr/>
              <a:t>8/24/09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469D3C-E2B2-6B43-B059-89DB04CFCF3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1677195" y="2514600"/>
            <a:ext cx="1143000" cy="914400"/>
          </a:xfrm>
          <a:prstGeom prst="roundRect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professor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3505199" y="3733800"/>
            <a:ext cx="1143000" cy="914400"/>
          </a:xfrm>
          <a:prstGeom prst="roundRect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course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6" name="Rounded Rectangle 5"/>
          <p:cNvSpPr/>
          <p:nvPr/>
        </p:nvSpPr>
        <p:spPr>
          <a:xfrm>
            <a:off x="5410999" y="2516188"/>
            <a:ext cx="1143000" cy="914400"/>
          </a:xfrm>
          <a:prstGeom prst="roundRect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time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19" name="Diamond 18"/>
          <p:cNvSpPr/>
          <p:nvPr/>
        </p:nvSpPr>
        <p:spPr>
          <a:xfrm>
            <a:off x="3429000" y="2514600"/>
            <a:ext cx="1295400" cy="914400"/>
          </a:xfrm>
          <a:prstGeom prst="diamond">
            <a:avLst/>
          </a:prstGeom>
          <a:solidFill>
            <a:schemeClr val="tx1">
              <a:lumMod val="50000"/>
              <a:lumOff val="50000"/>
              <a:alpha val="53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 smtClean="0">
                <a:solidFill>
                  <a:schemeClr val="tx1"/>
                </a:solidFill>
              </a:rPr>
              <a:t>schedule</a:t>
            </a:r>
          </a:p>
        </p:txBody>
      </p:sp>
      <p:cxnSp>
        <p:nvCxnSpPr>
          <p:cNvPr id="21" name="Straight Connector 20"/>
          <p:cNvCxnSpPr>
            <a:stCxn id="4" idx="3"/>
            <a:endCxn id="19" idx="1"/>
          </p:cNvCxnSpPr>
          <p:nvPr/>
        </p:nvCxnSpPr>
        <p:spPr>
          <a:xfrm>
            <a:off x="2820195" y="2971800"/>
            <a:ext cx="608805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>
            <a:stCxn id="19" idx="2"/>
            <a:endCxn id="5" idx="0"/>
          </p:cNvCxnSpPr>
          <p:nvPr/>
        </p:nvCxnSpPr>
        <p:spPr>
          <a:xfrm rot="5400000">
            <a:off x="3924300" y="3581400"/>
            <a:ext cx="304800" cy="1"/>
          </a:xfrm>
          <a:prstGeom prst="line">
            <a:avLst/>
          </a:prstGeom>
          <a:ln w="76200"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>
            <a:stCxn id="19" idx="3"/>
            <a:endCxn id="6" idx="1"/>
          </p:cNvCxnSpPr>
          <p:nvPr/>
        </p:nvCxnSpPr>
        <p:spPr>
          <a:xfrm>
            <a:off x="4724400" y="2971800"/>
            <a:ext cx="686599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7" name="TextBox 46"/>
          <p:cNvSpPr txBox="1"/>
          <p:nvPr/>
        </p:nvSpPr>
        <p:spPr>
          <a:xfrm>
            <a:off x="1243818" y="4034976"/>
            <a:ext cx="201850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/>
              <a:t>p</a:t>
            </a:r>
            <a:r>
              <a:rPr lang="en-US" sz="1400" dirty="0" smtClean="0"/>
              <a:t>rofessor, time </a:t>
            </a:r>
            <a:r>
              <a:rPr lang="en-US" sz="1400" dirty="0" err="1" smtClean="0">
                <a:sym typeface="Wingdings"/>
              </a:rPr>
              <a:t></a:t>
            </a:r>
            <a:r>
              <a:rPr lang="en-US" sz="1400" dirty="0" smtClean="0">
                <a:sym typeface="Wingdings"/>
              </a:rPr>
              <a:t> course</a:t>
            </a:r>
            <a:endParaRPr lang="en-US" sz="1400" dirty="0"/>
          </a:p>
        </p:txBody>
      </p:sp>
      <p:sp>
        <p:nvSpPr>
          <p:cNvPr id="48" name="TextBox 47"/>
          <p:cNvSpPr txBox="1"/>
          <p:nvPr/>
        </p:nvSpPr>
        <p:spPr>
          <a:xfrm>
            <a:off x="4076701" y="3276699"/>
            <a:ext cx="27566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1</a:t>
            </a:r>
            <a:endParaRPr lang="en-US" sz="1400" dirty="0"/>
          </a:p>
        </p:txBody>
      </p:sp>
      <p:sp>
        <p:nvSpPr>
          <p:cNvPr id="40" name="TextBox 39"/>
          <p:cNvSpPr txBox="1"/>
          <p:nvPr/>
        </p:nvSpPr>
        <p:spPr>
          <a:xfrm>
            <a:off x="3262319" y="2667000"/>
            <a:ext cx="278993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err="1" smtClean="0"/>
              <a:t>n</a:t>
            </a:r>
            <a:endParaRPr lang="en-US" sz="1400" dirty="0"/>
          </a:p>
        </p:txBody>
      </p:sp>
      <p:sp>
        <p:nvSpPr>
          <p:cNvPr id="41" name="TextBox 40"/>
          <p:cNvSpPr txBox="1"/>
          <p:nvPr/>
        </p:nvSpPr>
        <p:spPr>
          <a:xfrm>
            <a:off x="4604565" y="2667000"/>
            <a:ext cx="3280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smtClean="0"/>
              <a:t>m</a:t>
            </a:r>
            <a:endParaRPr lang="en-US" sz="1400" dirty="0"/>
          </a:p>
        </p:txBody>
      </p:sp>
      <p:grpSp>
        <p:nvGrpSpPr>
          <p:cNvPr id="49" name="Group 48"/>
          <p:cNvGrpSpPr/>
          <p:nvPr/>
        </p:nvGrpSpPr>
        <p:grpSpPr>
          <a:xfrm>
            <a:off x="1143000" y="3048000"/>
            <a:ext cx="457200" cy="246221"/>
            <a:chOff x="1143000" y="2801779"/>
            <a:chExt cx="457200" cy="246221"/>
          </a:xfrm>
        </p:grpSpPr>
        <p:sp>
          <p:nvSpPr>
            <p:cNvPr id="50" name="Oval 49"/>
            <p:cNvSpPr/>
            <p:nvPr/>
          </p:nvSpPr>
          <p:spPr>
            <a:xfrm>
              <a:off x="1143000" y="2842700"/>
              <a:ext cx="457200" cy="205300"/>
            </a:xfrm>
            <a:prstGeom prst="ellipse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51" name="TextBox 50"/>
            <p:cNvSpPr txBox="1"/>
            <p:nvPr/>
          </p:nvSpPr>
          <p:spPr>
            <a:xfrm>
              <a:off x="1143000" y="2801779"/>
              <a:ext cx="428322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/>
                <a:t>num</a:t>
              </a:r>
            </a:p>
          </p:txBody>
        </p:sp>
      </p:grpSp>
      <p:cxnSp>
        <p:nvCxnSpPr>
          <p:cNvPr id="66" name="Straight Connector 65"/>
          <p:cNvCxnSpPr/>
          <p:nvPr/>
        </p:nvCxnSpPr>
        <p:spPr>
          <a:xfrm>
            <a:off x="1600200" y="3198812"/>
            <a:ext cx="762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68" name="Group 67"/>
          <p:cNvGrpSpPr/>
          <p:nvPr/>
        </p:nvGrpSpPr>
        <p:grpSpPr>
          <a:xfrm>
            <a:off x="1143000" y="2537900"/>
            <a:ext cx="536869" cy="472686"/>
            <a:chOff x="1143000" y="2537900"/>
            <a:chExt cx="536869" cy="472686"/>
          </a:xfrm>
        </p:grpSpPr>
        <p:sp>
          <p:nvSpPr>
            <p:cNvPr id="42" name="Oval 41"/>
            <p:cNvSpPr/>
            <p:nvPr/>
          </p:nvSpPr>
          <p:spPr>
            <a:xfrm>
              <a:off x="1143000" y="2537900"/>
              <a:ext cx="457996" cy="205300"/>
            </a:xfrm>
            <a:prstGeom prst="ellipse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>
                  <a:solidFill>
                    <a:schemeClr val="tx1"/>
                  </a:solidFill>
                </a:rPr>
                <a:t>id</a:t>
              </a:r>
              <a:endParaRPr lang="en-US" sz="1100" dirty="0">
                <a:solidFill>
                  <a:schemeClr val="tx1"/>
                </a:solidFill>
              </a:endParaRPr>
            </a:p>
          </p:txBody>
        </p:sp>
        <p:grpSp>
          <p:nvGrpSpPr>
            <p:cNvPr id="46" name="Group 45"/>
            <p:cNvGrpSpPr/>
            <p:nvPr/>
          </p:nvGrpSpPr>
          <p:grpSpPr>
            <a:xfrm>
              <a:off x="1143000" y="2764365"/>
              <a:ext cx="479719" cy="246221"/>
              <a:chOff x="1143000" y="2801779"/>
              <a:chExt cx="479719" cy="246221"/>
            </a:xfrm>
          </p:grpSpPr>
          <p:sp>
            <p:nvSpPr>
              <p:cNvPr id="44" name="Oval 43"/>
              <p:cNvSpPr/>
              <p:nvPr/>
            </p:nvSpPr>
            <p:spPr>
              <a:xfrm>
                <a:off x="1143000" y="2842700"/>
                <a:ext cx="457200" cy="205300"/>
              </a:xfrm>
              <a:prstGeom prst="ellipse">
                <a:avLst/>
              </a:prstGeom>
              <a:noFill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45" name="TextBox 44"/>
              <p:cNvSpPr txBox="1"/>
              <p:nvPr/>
            </p:nvSpPr>
            <p:spPr>
              <a:xfrm>
                <a:off x="1143000" y="2801779"/>
                <a:ext cx="479719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1000" dirty="0" smtClean="0"/>
                  <a:t>name</a:t>
                </a:r>
              </a:p>
            </p:txBody>
          </p:sp>
        </p:grpSp>
        <p:cxnSp>
          <p:nvCxnSpPr>
            <p:cNvPr id="57" name="Straight Connector 56"/>
            <p:cNvCxnSpPr/>
            <p:nvPr/>
          </p:nvCxnSpPr>
          <p:spPr>
            <a:xfrm>
              <a:off x="1603669" y="2908300"/>
              <a:ext cx="762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7" name="Straight Connector 66"/>
            <p:cNvCxnSpPr/>
            <p:nvPr/>
          </p:nvCxnSpPr>
          <p:spPr>
            <a:xfrm>
              <a:off x="1600200" y="2643187"/>
              <a:ext cx="762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76" name="Group 75"/>
          <p:cNvGrpSpPr/>
          <p:nvPr/>
        </p:nvGrpSpPr>
        <p:grpSpPr>
          <a:xfrm rot="16200000">
            <a:off x="5759109" y="3461092"/>
            <a:ext cx="536869" cy="472686"/>
            <a:chOff x="1143000" y="2537900"/>
            <a:chExt cx="536869" cy="472686"/>
          </a:xfrm>
        </p:grpSpPr>
        <p:sp>
          <p:nvSpPr>
            <p:cNvPr id="77" name="Oval 76"/>
            <p:cNvSpPr/>
            <p:nvPr/>
          </p:nvSpPr>
          <p:spPr>
            <a:xfrm>
              <a:off x="1143000" y="2537900"/>
              <a:ext cx="457996" cy="205300"/>
            </a:xfrm>
            <a:prstGeom prst="ellipse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1100" dirty="0" smtClean="0">
                  <a:solidFill>
                    <a:schemeClr val="tx1"/>
                  </a:solidFill>
                </a:rPr>
                <a:t>id</a:t>
              </a:r>
              <a:endParaRPr lang="en-US" sz="1100" dirty="0">
                <a:solidFill>
                  <a:schemeClr val="tx1"/>
                </a:solidFill>
              </a:endParaRPr>
            </a:p>
          </p:txBody>
        </p:sp>
        <p:grpSp>
          <p:nvGrpSpPr>
            <p:cNvPr id="78" name="Group 45"/>
            <p:cNvGrpSpPr/>
            <p:nvPr/>
          </p:nvGrpSpPr>
          <p:grpSpPr>
            <a:xfrm>
              <a:off x="1143000" y="2764365"/>
              <a:ext cx="457200" cy="246221"/>
              <a:chOff x="1143000" y="2801779"/>
              <a:chExt cx="457200" cy="246221"/>
            </a:xfrm>
          </p:grpSpPr>
          <p:sp>
            <p:nvSpPr>
              <p:cNvPr id="81" name="Oval 80"/>
              <p:cNvSpPr/>
              <p:nvPr/>
            </p:nvSpPr>
            <p:spPr>
              <a:xfrm>
                <a:off x="1143000" y="2842700"/>
                <a:ext cx="457200" cy="205300"/>
              </a:xfrm>
              <a:prstGeom prst="ellipse">
                <a:avLst/>
              </a:prstGeom>
              <a:noFill/>
            </p:spPr>
            <p:style>
              <a:lnRef idx="1">
                <a:schemeClr val="accent1"/>
              </a:lnRef>
              <a:fillRef idx="3">
                <a:schemeClr val="accent1"/>
              </a:fillRef>
              <a:effectRef idx="2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 sz="1200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2" name="TextBox 81"/>
              <p:cNvSpPr txBox="1"/>
              <p:nvPr/>
            </p:nvSpPr>
            <p:spPr>
              <a:xfrm>
                <a:off x="1195443" y="2801779"/>
                <a:ext cx="374835" cy="246221"/>
              </a:xfrm>
              <a:prstGeom prst="rect">
                <a:avLst/>
              </a:prstGeom>
              <a:noFill/>
            </p:spPr>
            <p:txBody>
              <a:bodyPr wrap="none" rtlCol="0">
                <a:spAutoFit/>
              </a:bodyPr>
              <a:lstStyle/>
              <a:p>
                <a:r>
                  <a:rPr lang="en-US" sz="1000" dirty="0" smtClean="0"/>
                  <a:t>slot</a:t>
                </a:r>
              </a:p>
            </p:txBody>
          </p:sp>
        </p:grpSp>
        <p:cxnSp>
          <p:nvCxnSpPr>
            <p:cNvPr id="79" name="Straight Connector 78"/>
            <p:cNvCxnSpPr/>
            <p:nvPr/>
          </p:nvCxnSpPr>
          <p:spPr>
            <a:xfrm>
              <a:off x="1603669" y="2908300"/>
              <a:ext cx="762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Straight Connector 79"/>
            <p:cNvCxnSpPr/>
            <p:nvPr/>
          </p:nvCxnSpPr>
          <p:spPr>
            <a:xfrm>
              <a:off x="1600200" y="2643187"/>
              <a:ext cx="76200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84" name="Oval 83"/>
          <p:cNvSpPr/>
          <p:nvPr/>
        </p:nvSpPr>
        <p:spPr>
          <a:xfrm>
            <a:off x="4724400" y="3962400"/>
            <a:ext cx="457996" cy="205300"/>
          </a:xfrm>
          <a:prstGeom prst="ellipse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 smtClean="0">
                <a:solidFill>
                  <a:schemeClr val="tx1"/>
                </a:solidFill>
              </a:rPr>
              <a:t>id</a:t>
            </a:r>
            <a:endParaRPr lang="en-US" sz="1100" dirty="0">
              <a:solidFill>
                <a:schemeClr val="tx1"/>
              </a:solidFill>
            </a:endParaRPr>
          </a:p>
        </p:txBody>
      </p:sp>
      <p:grpSp>
        <p:nvGrpSpPr>
          <p:cNvPr id="85" name="Group 45"/>
          <p:cNvGrpSpPr/>
          <p:nvPr/>
        </p:nvGrpSpPr>
        <p:grpSpPr>
          <a:xfrm>
            <a:off x="4724400" y="4188865"/>
            <a:ext cx="457200" cy="246221"/>
            <a:chOff x="1143000" y="2801779"/>
            <a:chExt cx="457200" cy="246221"/>
          </a:xfrm>
        </p:grpSpPr>
        <p:sp>
          <p:nvSpPr>
            <p:cNvPr id="88" name="Oval 87"/>
            <p:cNvSpPr/>
            <p:nvPr/>
          </p:nvSpPr>
          <p:spPr>
            <a:xfrm>
              <a:off x="1143000" y="2842700"/>
              <a:ext cx="457200" cy="205300"/>
            </a:xfrm>
            <a:prstGeom prst="ellipse">
              <a:avLst/>
            </a:prstGeom>
            <a:noFill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1200" dirty="0">
                <a:solidFill>
                  <a:schemeClr val="tx1"/>
                </a:solidFill>
              </a:endParaRPr>
            </a:p>
          </p:txBody>
        </p:sp>
        <p:sp>
          <p:nvSpPr>
            <p:cNvPr id="89" name="TextBox 88"/>
            <p:cNvSpPr txBox="1"/>
            <p:nvPr/>
          </p:nvSpPr>
          <p:spPr>
            <a:xfrm>
              <a:off x="1143000" y="2801779"/>
              <a:ext cx="392305" cy="24622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000" dirty="0" smtClean="0"/>
                <a:t>title</a:t>
              </a:r>
            </a:p>
          </p:txBody>
        </p:sp>
      </p:grpSp>
      <p:cxnSp>
        <p:nvCxnSpPr>
          <p:cNvPr id="86" name="Straight Connector 85"/>
          <p:cNvCxnSpPr/>
          <p:nvPr/>
        </p:nvCxnSpPr>
        <p:spPr>
          <a:xfrm>
            <a:off x="4648200" y="4332800"/>
            <a:ext cx="762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7" name="Straight Connector 86"/>
          <p:cNvCxnSpPr/>
          <p:nvPr/>
        </p:nvCxnSpPr>
        <p:spPr>
          <a:xfrm>
            <a:off x="4648200" y="4067687"/>
            <a:ext cx="76200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16946</TotalTime>
  <Words>19</Words>
  <Application>Microsoft Macintosh PowerPoint</Application>
  <PresentationFormat>On-screen Show (4:3)</PresentationFormat>
  <Paragraphs>15</Paragraphs>
  <Slides>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Slide 1</vt:lpstr>
    </vt:vector>
  </TitlesOfParts>
  <Company>Emory University</Company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James Lu</dc:creator>
  <cp:lastModifiedBy>Sebastien Siva</cp:lastModifiedBy>
  <cp:revision>413</cp:revision>
  <dcterms:created xsi:type="dcterms:W3CDTF">2009-08-25T03:06:42Z</dcterms:created>
  <dcterms:modified xsi:type="dcterms:W3CDTF">2009-08-25T03:07:13Z</dcterms:modified>
</cp:coreProperties>
</file>

<file path=docProps/thumbnail.jpeg>
</file>